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61" r:id="rId1"/>
    <p:sldMasterId id="2147483674" r:id="rId2"/>
    <p:sldMasterId id="2147483687" r:id="rId3"/>
    <p:sldMasterId id="2147483703" r:id="rId4"/>
    <p:sldMasterId id="2147483727" r:id="rId5"/>
    <p:sldMasterId id="2147483756" r:id="rId6"/>
    <p:sldMasterId id="2147483771" r:id="rId7"/>
  </p:sldMasterIdLst>
  <p:notesMasterIdLst>
    <p:notesMasterId r:id="rId176"/>
  </p:notesMasterIdLst>
  <p:handoutMasterIdLst>
    <p:handoutMasterId r:id="rId177"/>
  </p:handoutMasterIdLst>
  <p:sldIdLst>
    <p:sldId id="382" r:id="rId8"/>
    <p:sldId id="434" r:id="rId9"/>
    <p:sldId id="466" r:id="rId10"/>
    <p:sldId id="467" r:id="rId11"/>
    <p:sldId id="468" r:id="rId12"/>
    <p:sldId id="469" r:id="rId13"/>
    <p:sldId id="470" r:id="rId14"/>
    <p:sldId id="435" r:id="rId15"/>
    <p:sldId id="471" r:id="rId16"/>
    <p:sldId id="472" r:id="rId17"/>
    <p:sldId id="436" r:id="rId18"/>
    <p:sldId id="571" r:id="rId19"/>
    <p:sldId id="572" r:id="rId20"/>
    <p:sldId id="573" r:id="rId21"/>
    <p:sldId id="574" r:id="rId22"/>
    <p:sldId id="575" r:id="rId23"/>
    <p:sldId id="576" r:id="rId24"/>
    <p:sldId id="577" r:id="rId25"/>
    <p:sldId id="473" r:id="rId26"/>
    <p:sldId id="474" r:id="rId27"/>
    <p:sldId id="475" r:id="rId28"/>
    <p:sldId id="476" r:id="rId29"/>
    <p:sldId id="477" r:id="rId30"/>
    <p:sldId id="437" r:id="rId31"/>
    <p:sldId id="478" r:id="rId32"/>
    <p:sldId id="479" r:id="rId33"/>
    <p:sldId id="438" r:id="rId34"/>
    <p:sldId id="579" r:id="rId35"/>
    <p:sldId id="580" r:id="rId36"/>
    <p:sldId id="480" r:id="rId37"/>
    <p:sldId id="481" r:id="rId38"/>
    <p:sldId id="482" r:id="rId39"/>
    <p:sldId id="581" r:id="rId40"/>
    <p:sldId id="585" r:id="rId41"/>
    <p:sldId id="586" r:id="rId42"/>
    <p:sldId id="587" r:id="rId43"/>
    <p:sldId id="588" r:id="rId44"/>
    <p:sldId id="584" r:id="rId45"/>
    <p:sldId id="484" r:id="rId46"/>
    <p:sldId id="589" r:id="rId47"/>
    <p:sldId id="590" r:id="rId48"/>
    <p:sldId id="503" r:id="rId49"/>
    <p:sldId id="591" r:id="rId50"/>
    <p:sldId id="504" r:id="rId51"/>
    <p:sldId id="505" r:id="rId52"/>
    <p:sldId id="506" r:id="rId53"/>
    <p:sldId id="507" r:id="rId54"/>
    <p:sldId id="596" r:id="rId55"/>
    <p:sldId id="597" r:id="rId56"/>
    <p:sldId id="598" r:id="rId57"/>
    <p:sldId id="599" r:id="rId58"/>
    <p:sldId id="530" r:id="rId59"/>
    <p:sldId id="531" r:id="rId60"/>
    <p:sldId id="532" r:id="rId61"/>
    <p:sldId id="600" r:id="rId62"/>
    <p:sldId id="601" r:id="rId63"/>
    <p:sldId id="602" r:id="rId64"/>
    <p:sldId id="603" r:id="rId65"/>
    <p:sldId id="604" r:id="rId66"/>
    <p:sldId id="605" r:id="rId67"/>
    <p:sldId id="606" r:id="rId68"/>
    <p:sldId id="607" r:id="rId69"/>
    <p:sldId id="608" r:id="rId70"/>
    <p:sldId id="609" r:id="rId71"/>
    <p:sldId id="610" r:id="rId72"/>
    <p:sldId id="611" r:id="rId73"/>
    <p:sldId id="612" r:id="rId74"/>
    <p:sldId id="533" r:id="rId75"/>
    <p:sldId id="534" r:id="rId76"/>
    <p:sldId id="535" r:id="rId77"/>
    <p:sldId id="613" r:id="rId78"/>
    <p:sldId id="614" r:id="rId79"/>
    <p:sldId id="536" r:id="rId80"/>
    <p:sldId id="537" r:id="rId81"/>
    <p:sldId id="538" r:id="rId82"/>
    <p:sldId id="539" r:id="rId83"/>
    <p:sldId id="615" r:id="rId84"/>
    <p:sldId id="616" r:id="rId85"/>
    <p:sldId id="617" r:id="rId86"/>
    <p:sldId id="618" r:id="rId87"/>
    <p:sldId id="619" r:id="rId88"/>
    <p:sldId id="620" r:id="rId89"/>
    <p:sldId id="540" r:id="rId90"/>
    <p:sldId id="541" r:id="rId91"/>
    <p:sldId id="621" r:id="rId92"/>
    <p:sldId id="542" r:id="rId93"/>
    <p:sldId id="543" r:id="rId94"/>
    <p:sldId id="544" r:id="rId95"/>
    <p:sldId id="545" r:id="rId96"/>
    <p:sldId id="622" r:id="rId97"/>
    <p:sldId id="623" r:id="rId98"/>
    <p:sldId id="624" r:id="rId99"/>
    <p:sldId id="625" r:id="rId100"/>
    <p:sldId id="546" r:id="rId101"/>
    <p:sldId id="547" r:id="rId102"/>
    <p:sldId id="626" r:id="rId103"/>
    <p:sldId id="627" r:id="rId104"/>
    <p:sldId id="548" r:id="rId105"/>
    <p:sldId id="549" r:id="rId106"/>
    <p:sldId id="550" r:id="rId107"/>
    <p:sldId id="630" r:id="rId108"/>
    <p:sldId id="631" r:id="rId109"/>
    <p:sldId id="632" r:id="rId110"/>
    <p:sldId id="633" r:id="rId111"/>
    <p:sldId id="634" r:id="rId112"/>
    <p:sldId id="551" r:id="rId113"/>
    <p:sldId id="552" r:id="rId114"/>
    <p:sldId id="635" r:id="rId115"/>
    <p:sldId id="553" r:id="rId116"/>
    <p:sldId id="554" r:id="rId117"/>
    <p:sldId id="555" r:id="rId118"/>
    <p:sldId id="636" r:id="rId119"/>
    <p:sldId id="637" r:id="rId120"/>
    <p:sldId id="638" r:id="rId121"/>
    <p:sldId id="639" r:id="rId122"/>
    <p:sldId id="640" r:id="rId123"/>
    <p:sldId id="641" r:id="rId124"/>
    <p:sldId id="642" r:id="rId125"/>
    <p:sldId id="643" r:id="rId126"/>
    <p:sldId id="644" r:id="rId127"/>
    <p:sldId id="556" r:id="rId128"/>
    <p:sldId id="557" r:id="rId129"/>
    <p:sldId id="558" r:id="rId130"/>
    <p:sldId id="651" r:id="rId131"/>
    <p:sldId id="645" r:id="rId132"/>
    <p:sldId id="646" r:id="rId133"/>
    <p:sldId id="647" r:id="rId134"/>
    <p:sldId id="648" r:id="rId135"/>
    <p:sldId id="649" r:id="rId136"/>
    <p:sldId id="559" r:id="rId137"/>
    <p:sldId id="560" r:id="rId138"/>
    <p:sldId id="561" r:id="rId139"/>
    <p:sldId id="652" r:id="rId140"/>
    <p:sldId id="653" r:id="rId141"/>
    <p:sldId id="654" r:id="rId142"/>
    <p:sldId id="655" r:id="rId143"/>
    <p:sldId id="656" r:id="rId144"/>
    <p:sldId id="657" r:id="rId145"/>
    <p:sldId id="658" r:id="rId146"/>
    <p:sldId id="659" r:id="rId147"/>
    <p:sldId id="660" r:id="rId148"/>
    <p:sldId id="661" r:id="rId149"/>
    <p:sldId id="562" r:id="rId150"/>
    <p:sldId id="563" r:id="rId151"/>
    <p:sldId id="662" r:id="rId152"/>
    <p:sldId id="663" r:id="rId153"/>
    <p:sldId id="564" r:id="rId154"/>
    <p:sldId id="565" r:id="rId155"/>
    <p:sldId id="566" r:id="rId156"/>
    <p:sldId id="664" r:id="rId157"/>
    <p:sldId id="665" r:id="rId158"/>
    <p:sldId id="666" r:id="rId159"/>
    <p:sldId id="667" r:id="rId160"/>
    <p:sldId id="668" r:id="rId161"/>
    <p:sldId id="669" r:id="rId162"/>
    <p:sldId id="670" r:id="rId163"/>
    <p:sldId id="671" r:id="rId164"/>
    <p:sldId id="672" r:id="rId165"/>
    <p:sldId id="673" r:id="rId166"/>
    <p:sldId id="567" r:id="rId167"/>
    <p:sldId id="568" r:id="rId168"/>
    <p:sldId id="569" r:id="rId169"/>
    <p:sldId id="678" r:id="rId170"/>
    <p:sldId id="674" r:id="rId171"/>
    <p:sldId id="675" r:id="rId172"/>
    <p:sldId id="676" r:id="rId173"/>
    <p:sldId id="677" r:id="rId174"/>
    <p:sldId id="679" r:id="rId175"/>
  </p:sldIdLst>
  <p:sldSz cx="9144000" cy="6858000" type="screen4x3"/>
  <p:notesSz cx="7104063" cy="10234613"/>
  <p:embeddedFontLst>
    <p:embeddedFont>
      <p:font typeface="HY동녘B" pitchFamily="18" charset="-127"/>
      <p:regular r:id="rId178"/>
    </p:embeddedFont>
    <p:embeddedFont>
      <p:font typeface="휴먼모음T" pitchFamily="18" charset="-127"/>
      <p:regular r:id="rId179"/>
    </p:embeddedFont>
    <p:embeddedFont>
      <p:font typeface="맑은 고딕" pitchFamily="50" charset="-127"/>
      <p:regular r:id="rId180"/>
      <p:bold r:id="rId181"/>
    </p:embeddedFont>
    <p:embeddedFont>
      <p:font typeface="HY동녘M" pitchFamily="18" charset="-127"/>
      <p:regular r:id="rId182"/>
    </p:embeddedFont>
    <p:embeddedFont>
      <p:font typeface="HY견고딕" pitchFamily="18" charset="-127"/>
      <p:regular r:id="rId183"/>
    </p:embeddedFont>
    <p:embeddedFont>
      <p:font typeface="HY헤드라인M" pitchFamily="18" charset="-127"/>
      <p:regular r:id="rId184"/>
    </p:embeddedFont>
  </p:embeddedFontLst>
  <p:custDataLst>
    <p:tags r:id="rId18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82388" autoAdjust="0"/>
  </p:normalViewPr>
  <p:slideViewPr>
    <p:cSldViewPr>
      <p:cViewPr varScale="1">
        <p:scale>
          <a:sx n="116" d="100"/>
          <a:sy n="116" d="100"/>
        </p:scale>
        <p:origin x="-17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88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53" Type="http://schemas.openxmlformats.org/officeDocument/2006/relationships/slide" Target="slides/slide46.xml"/><Relationship Id="rId74" Type="http://schemas.openxmlformats.org/officeDocument/2006/relationships/slide" Target="slides/slide67.xml"/><Relationship Id="rId128" Type="http://schemas.openxmlformats.org/officeDocument/2006/relationships/slide" Target="slides/slide121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81" Type="http://schemas.openxmlformats.org/officeDocument/2006/relationships/font" Target="fonts/font4.fntdata"/><Relationship Id="rId22" Type="http://schemas.openxmlformats.org/officeDocument/2006/relationships/slide" Target="slides/slide15.xml"/><Relationship Id="rId43" Type="http://schemas.openxmlformats.org/officeDocument/2006/relationships/slide" Target="slides/slide36.xml"/><Relationship Id="rId64" Type="http://schemas.openxmlformats.org/officeDocument/2006/relationships/slide" Target="slides/slide57.xml"/><Relationship Id="rId118" Type="http://schemas.openxmlformats.org/officeDocument/2006/relationships/slide" Target="slides/slide111.xml"/><Relationship Id="rId139" Type="http://schemas.openxmlformats.org/officeDocument/2006/relationships/slide" Target="slides/slide132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71" Type="http://schemas.openxmlformats.org/officeDocument/2006/relationships/slide" Target="slides/slide164.xml"/><Relationship Id="rId12" Type="http://schemas.openxmlformats.org/officeDocument/2006/relationships/slide" Target="slides/slide5.xml"/><Relationship Id="rId33" Type="http://schemas.openxmlformats.org/officeDocument/2006/relationships/slide" Target="slides/slide26.xml"/><Relationship Id="rId108" Type="http://schemas.openxmlformats.org/officeDocument/2006/relationships/slide" Target="slides/slide101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5" Type="http://schemas.openxmlformats.org/officeDocument/2006/relationships/slide" Target="slides/slide68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61" Type="http://schemas.openxmlformats.org/officeDocument/2006/relationships/slide" Target="slides/slide154.xml"/><Relationship Id="rId182" Type="http://schemas.openxmlformats.org/officeDocument/2006/relationships/font" Target="fonts/font5.fntdata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5" Type="http://schemas.openxmlformats.org/officeDocument/2006/relationships/slide" Target="slides/slide58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51" Type="http://schemas.openxmlformats.org/officeDocument/2006/relationships/slide" Target="slides/slide144.xml"/><Relationship Id="rId172" Type="http://schemas.openxmlformats.org/officeDocument/2006/relationships/slide" Target="slides/slide165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font" Target="fonts/font1.fntdata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font" Target="fonts/font7.fntdata"/><Relationship Id="rId18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font" Target="fonts/font2.fntdata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font" Target="fonts/font3.fntdata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6" Type="http://schemas.openxmlformats.org/officeDocument/2006/relationships/slide" Target="slides/slide9.xml"/><Relationship Id="rId37" Type="http://schemas.openxmlformats.org/officeDocument/2006/relationships/slide" Target="slides/slide30.xml"/><Relationship Id="rId58" Type="http://schemas.openxmlformats.org/officeDocument/2006/relationships/slide" Target="slides/slide51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44" Type="http://schemas.openxmlformats.org/officeDocument/2006/relationships/slide" Target="slides/slide137.xml"/><Relationship Id="rId90" Type="http://schemas.openxmlformats.org/officeDocument/2006/relationships/slide" Target="slides/slide83.xml"/><Relationship Id="rId165" Type="http://schemas.openxmlformats.org/officeDocument/2006/relationships/slide" Target="slides/slide158.xml"/><Relationship Id="rId186" Type="http://schemas.openxmlformats.org/officeDocument/2006/relationships/presProps" Target="presProps.xml"/><Relationship Id="rId27" Type="http://schemas.openxmlformats.org/officeDocument/2006/relationships/slide" Target="slides/slide20.xml"/><Relationship Id="rId48" Type="http://schemas.openxmlformats.org/officeDocument/2006/relationships/slide" Target="slides/slide41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34" Type="http://schemas.openxmlformats.org/officeDocument/2006/relationships/slide" Target="slides/slide127.xml"/><Relationship Id="rId80" Type="http://schemas.openxmlformats.org/officeDocument/2006/relationships/slide" Target="slides/slide73.xml"/><Relationship Id="rId155" Type="http://schemas.openxmlformats.org/officeDocument/2006/relationships/slide" Target="slides/slide148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24" Type="http://schemas.openxmlformats.org/officeDocument/2006/relationships/slide" Target="slides/slide117.xml"/><Relationship Id="rId70" Type="http://schemas.openxmlformats.org/officeDocument/2006/relationships/slide" Target="slides/slide63.xml"/><Relationship Id="rId91" Type="http://schemas.openxmlformats.org/officeDocument/2006/relationships/slide" Target="slides/slide84.xml"/><Relationship Id="rId145" Type="http://schemas.openxmlformats.org/officeDocument/2006/relationships/slide" Target="slides/slide138.xml"/><Relationship Id="rId166" Type="http://schemas.openxmlformats.org/officeDocument/2006/relationships/slide" Target="slides/slide159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60" Type="http://schemas.openxmlformats.org/officeDocument/2006/relationships/slide" Target="slides/slide53.xml"/><Relationship Id="rId81" Type="http://schemas.openxmlformats.org/officeDocument/2006/relationships/slide" Target="slides/slide74.xml"/><Relationship Id="rId135" Type="http://schemas.openxmlformats.org/officeDocument/2006/relationships/slide" Target="slides/slide128.xml"/><Relationship Id="rId156" Type="http://schemas.openxmlformats.org/officeDocument/2006/relationships/slide" Target="slides/slide149.xml"/><Relationship Id="rId177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EB754F0-843A-40C4-A256-BD50817E9A85}" type="datetimeFigureOut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5D6A187-985B-4499-AB1A-CFE54E3D6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047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6EF1D36-23A2-4A6D-B0B3-3B92400A00FB}" type="datetimeFigureOut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215C806-BE8A-47ED-B2DE-DAEBF3DE1E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21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C806-BE8A-47ED-B2DE-DAEBF3DE1ED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47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52C-39A6-44F1-A454-318DE5DE6FB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71604" y="3071810"/>
            <a:ext cx="6400800" cy="97156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>
                    <a:lumMod val="50000"/>
                  </a:schemeClr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8B16-15B4-490B-8AD8-9F67BDC8F96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5286380" y="571480"/>
            <a:ext cx="2971776" cy="32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3000" baseline="0">
                <a:solidFill>
                  <a:srgbClr val="00B050"/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㈜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한백전자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 교육사업부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동녘M" pitchFamily="18" charset="-127"/>
              <a:ea typeface="HY동녘B" pitchFamily="18" charset="-127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>
                    <a:lumMod val="50000"/>
                  </a:schemeClr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4B8B16-15B4-490B-8AD8-9F67BDC8F96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5457876" y="1714488"/>
            <a:ext cx="2971776" cy="32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>
              <a:buNone/>
              <a:defRPr sz="3000" baseline="0">
                <a:solidFill>
                  <a:srgbClr val="00B050"/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㈜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한백전자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 교육사업부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동녘M" pitchFamily="18" charset="-127"/>
              <a:ea typeface="HY동녘B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447593-AE83-43A0-8302-11BE6739D13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447593-AE83-43A0-8302-11BE6739D13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17" name="내용 개체 틀 2"/>
          <p:cNvSpPr>
            <a:spLocks noGrp="1"/>
          </p:cNvSpPr>
          <p:nvPr>
            <p:ph idx="12"/>
          </p:nvPr>
        </p:nvSpPr>
        <p:spPr>
          <a:xfrm>
            <a:off x="485804" y="357187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50861-4F6A-4A3B-8DFE-334611375FE6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21FB63-33FB-4A93-A393-F8D58F052702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DA936-4416-49A7-A42F-4BC3BD2B4B6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09C5C-6CCF-45AF-96F4-679FA5C81A5C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1FDE6A-C1BE-4B5E-8E70-F9D13FF8BD8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그룹 15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5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7158" y="285728"/>
            <a:ext cx="3143272" cy="1857388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047CA-F00A-4113-A602-BEB42521DB0F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57158" y="285728"/>
            <a:ext cx="3143272" cy="1857388"/>
            <a:chOff x="357158" y="142852"/>
            <a:chExt cx="8358246" cy="774836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69B0C-E771-4426-9D7E-45E8167E1DD5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49E80-25D8-4597-B917-0818E3CC9082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18BFC-078E-4E51-BBF1-7824D4CADD8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6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447593-AE83-43A0-8302-11BE6739D13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17" name="내용 개체 틀 2"/>
          <p:cNvSpPr>
            <a:spLocks noGrp="1"/>
          </p:cNvSpPr>
          <p:nvPr>
            <p:ph idx="12"/>
          </p:nvPr>
        </p:nvSpPr>
        <p:spPr>
          <a:xfrm>
            <a:off x="485804" y="357187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3571876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2071678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5857892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4357694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52C-39A6-44F1-A454-318DE5DE6FB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0" lang="ko-KR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52C-39A6-44F1-A454-318DE5DE6FB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0" lang="ko-KR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357158" y="153834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3571876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2071678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5857892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4357694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52C-39A6-44F1-A454-318DE5DE6FB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0" lang="ko-KR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357158" y="153834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37"/>
          <p:cNvGrpSpPr/>
          <p:nvPr/>
        </p:nvGrpSpPr>
        <p:grpSpPr>
          <a:xfrm>
            <a:off x="285720" y="2000240"/>
            <a:ext cx="8215370" cy="1643074"/>
            <a:chOff x="500034" y="142852"/>
            <a:chExt cx="8215370" cy="500066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>
                    <a:lumMod val="50000"/>
                  </a:schemeClr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그룹 8"/>
          <p:cNvGrpSpPr/>
          <p:nvPr/>
        </p:nvGrpSpPr>
        <p:grpSpPr>
          <a:xfrm>
            <a:off x="428596" y="3571876"/>
            <a:ext cx="8072494" cy="71438"/>
            <a:chOff x="357158" y="4357694"/>
            <a:chExt cx="8072494" cy="71438"/>
          </a:xfrm>
        </p:grpSpPr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그룹 16"/>
          <p:cNvGrpSpPr/>
          <p:nvPr/>
        </p:nvGrpSpPr>
        <p:grpSpPr>
          <a:xfrm>
            <a:off x="428596" y="2071678"/>
            <a:ext cx="8072494" cy="71438"/>
            <a:chOff x="357158" y="4357694"/>
            <a:chExt cx="8072494" cy="71438"/>
          </a:xfrm>
        </p:grpSpPr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부제목 2"/>
          <p:cNvSpPr txBox="1">
            <a:spLocks/>
          </p:cNvSpPr>
          <p:nvPr/>
        </p:nvSpPr>
        <p:spPr>
          <a:xfrm>
            <a:off x="5457876" y="1714488"/>
            <a:ext cx="2971776" cy="32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>
              <a:buNone/>
              <a:defRPr sz="3000" baseline="0">
                <a:solidFill>
                  <a:srgbClr val="00B050"/>
                </a:solidFill>
                <a:ea typeface="HY동녘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㈜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한백전자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동녘M" pitchFamily="18" charset="-127"/>
                <a:ea typeface="HY동녘B" pitchFamily="18" charset="-127"/>
                <a:cs typeface="+mn-cs"/>
              </a:rPr>
              <a:t> 교육사업부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동녘M" pitchFamily="18" charset="-127"/>
              <a:ea typeface="HY동녘B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6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864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17" name="내용 개체 틀 2"/>
          <p:cNvSpPr>
            <a:spLocks noGrp="1"/>
          </p:cNvSpPr>
          <p:nvPr>
            <p:ph idx="12"/>
          </p:nvPr>
        </p:nvSpPr>
        <p:spPr>
          <a:xfrm>
            <a:off x="485804" y="3571876"/>
            <a:ext cx="8229600" cy="235745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29"/>
          <p:cNvGrpSpPr/>
          <p:nvPr/>
        </p:nvGrpSpPr>
        <p:grpSpPr>
          <a:xfrm>
            <a:off x="357158" y="4357694"/>
            <a:ext cx="8072494" cy="71438"/>
            <a:chOff x="357158" y="4357694"/>
            <a:chExt cx="8072494" cy="71438"/>
          </a:xfrm>
        </p:grpSpPr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5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7158" y="285728"/>
            <a:ext cx="3143272" cy="1857388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F6-AEDA-4088-92D0-F392ACB5DAC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3571876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2071678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820-7262-43A1-9F4E-5C3ACE46BAE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AF57-9AEE-4F13-A633-F42B3C78C720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428596" y="5857892"/>
            <a:ext cx="8072494" cy="71438"/>
            <a:chOff x="357158" y="4357694"/>
            <a:chExt cx="8072494" cy="71438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그룹 14"/>
          <p:cNvGrpSpPr/>
          <p:nvPr userDrawn="1"/>
        </p:nvGrpSpPr>
        <p:grpSpPr>
          <a:xfrm>
            <a:off x="428596" y="4357694"/>
            <a:ext cx="8072494" cy="71438"/>
            <a:chOff x="357158" y="4357694"/>
            <a:chExt cx="8072494" cy="71438"/>
          </a:xfrm>
        </p:grpSpPr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467" b="3225"/>
            <a:stretch>
              <a:fillRect/>
            </a:stretch>
          </p:blipFill>
          <p:spPr bwMode="auto">
            <a:xfrm>
              <a:off x="357158" y="4357694"/>
              <a:ext cx="1301694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1658852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2617995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3577138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4536281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5495424" y="4357694"/>
              <a:ext cx="959143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51" r="7467" b="3225"/>
            <a:stretch>
              <a:fillRect/>
            </a:stretch>
          </p:blipFill>
          <p:spPr bwMode="auto">
            <a:xfrm>
              <a:off x="6454567" y="4357694"/>
              <a:ext cx="1975085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9856-C081-4657-B68A-4F6B06C0A4A1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52C-39A6-44F1-A454-318DE5DE6FB3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  <a:endParaRPr kumimoji="0" lang="ko-KR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24D6-D5D7-4D51-9590-C6E4E50A04DD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BD28-4228-4F70-B70A-66A546516F9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57158" y="142852"/>
            <a:ext cx="8358246" cy="774836"/>
            <a:chOff x="357158" y="142852"/>
            <a:chExt cx="8358246" cy="774836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CBE-F190-47F1-A68E-34E1EA8FEDD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357158" y="153834"/>
            <a:ext cx="8358246" cy="774836"/>
            <a:chOff x="357158" y="142852"/>
            <a:chExt cx="8358246" cy="77483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52"/>
              <a:ext cx="821537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5652" t="28571" r="28696"/>
            <a:stretch>
              <a:fillRect/>
            </a:stretch>
          </p:blipFill>
          <p:spPr bwMode="auto">
            <a:xfrm>
              <a:off x="6400478" y="285728"/>
              <a:ext cx="207170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467" b="3225"/>
            <a:stretch>
              <a:fillRect/>
            </a:stretch>
          </p:blipFill>
          <p:spPr bwMode="auto">
            <a:xfrm>
              <a:off x="357158" y="631936"/>
              <a:ext cx="1301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4655" t="1181" b="2720"/>
            <a:stretch>
              <a:fillRect/>
            </a:stretch>
          </p:blipFill>
          <p:spPr bwMode="auto">
            <a:xfrm>
              <a:off x="7345200" y="624379"/>
              <a:ext cx="1370204" cy="2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1658852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2617995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3577138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4536281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5495424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351" r="7467" b="3225"/>
            <a:stretch>
              <a:fillRect/>
            </a:stretch>
          </p:blipFill>
          <p:spPr bwMode="auto">
            <a:xfrm>
              <a:off x="6454567" y="631936"/>
              <a:ext cx="9591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A36-AB0D-4898-930A-0A09B322F828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D329-5095-4AD0-B33D-4245A0CC9B94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E584-010F-4345-A9F0-2ED64AA39CAB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6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742950" indent="-742950" algn="ctr">
              <a:lnSpc>
                <a:spcPct val="150000"/>
              </a:lnSpc>
              <a:buFont typeface="+mj-lt"/>
              <a:buAutoNum type="arabicPeriod"/>
            </a:pPr>
            <a:endParaRPr lang="ko-KR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5966" y="42504"/>
            <a:ext cx="9072594" cy="6786586"/>
          </a:xfrm>
          <a:prstGeom prst="roundRect">
            <a:avLst>
              <a:gd name="adj" fmla="val 1476"/>
            </a:avLst>
          </a:prstGeom>
          <a:solidFill>
            <a:schemeClr val="bg1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742950" indent="-742950" algn="ctr">
              <a:lnSpc>
                <a:spcPct val="150000"/>
              </a:lnSpc>
              <a:buFont typeface="+mj-lt"/>
              <a:buAutoNum type="arabicPeriod"/>
            </a:pPr>
            <a:endParaRPr lang="ko-KR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4325" y="6500834"/>
            <a:ext cx="648200" cy="2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597F-F804-4D58-BAFE-5C7B6810C53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9655" y="6615304"/>
            <a:ext cx="41376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본 문서의 저작권은 ㈜</a:t>
            </a:r>
            <a:r>
              <a:rPr lang="ko-KR" altLang="en-US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한백전자에</a:t>
            </a:r>
            <a:r>
              <a:rPr lang="ko-KR" alt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있으며</a:t>
            </a:r>
            <a:r>
              <a:rPr lang="en-US" altLang="ko-KR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lang="en-US" altLang="ko-KR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허락 없이 무단 복제 및 전제를 불허합니다</a:t>
            </a:r>
            <a:r>
              <a:rPr lang="en-US" altLang="ko-KR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800" dirty="0">
              <a:solidFill>
                <a:schemeClr val="accent6">
                  <a:lumMod val="60000"/>
                  <a:lumOff val="4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673" r:id="rId16"/>
    <p:sldLayoutId id="2147483660" r:id="rId17"/>
    <p:sldLayoutId id="2147483740" r:id="rId18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0" kern="1200">
          <a:solidFill>
            <a:schemeClr val="tx1"/>
          </a:solidFill>
          <a:latin typeface="HY동녘B" pitchFamily="18" charset="-127"/>
          <a:ea typeface="HY동녘B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rgbClr val="3399FF"/>
        </a:buClr>
        <a:buFont typeface="Arial" pitchFamily="34" charset="0"/>
        <a:buChar char="–"/>
        <a:defRPr sz="20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18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3399FF"/>
        </a:buClr>
        <a:buFont typeface="Arial" pitchFamily="34" charset="0"/>
        <a:buChar char="–"/>
        <a:defRPr sz="16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rgbClr val="FF9933"/>
        </a:buClr>
        <a:buFont typeface="Arial" pitchFamily="34" charset="0"/>
        <a:buChar char="»"/>
        <a:defRPr sz="16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41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3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742950" indent="-742950" algn="ctr">
              <a:lnSpc>
                <a:spcPct val="150000"/>
              </a:lnSpc>
              <a:buFont typeface="+mj-lt"/>
              <a:buAutoNum type="arabicPeriod"/>
            </a:pPr>
            <a:endParaRPr lang="ko-KR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5966" y="42504"/>
            <a:ext cx="9072594" cy="6786586"/>
          </a:xfrm>
          <a:prstGeom prst="roundRect">
            <a:avLst>
              <a:gd name="adj" fmla="val 1476"/>
            </a:avLst>
          </a:prstGeom>
          <a:solidFill>
            <a:schemeClr val="bg1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742950" indent="-742950" algn="ctr">
              <a:lnSpc>
                <a:spcPct val="150000"/>
              </a:lnSpc>
              <a:buFont typeface="+mj-lt"/>
              <a:buAutoNum type="arabicPeriod"/>
            </a:pPr>
            <a:endParaRPr lang="ko-KR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4325" y="6500834"/>
            <a:ext cx="648200" cy="2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9655" y="6615304"/>
            <a:ext cx="41376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본 문서의 저작권은 ㈜</a:t>
            </a:r>
            <a:r>
              <a:rPr lang="ko-KR" altLang="en-US" sz="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한백전자에</a:t>
            </a:r>
            <a:r>
              <a:rPr lang="ko-KR" alt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있으며</a:t>
            </a:r>
            <a:r>
              <a:rPr lang="en-US" altLang="ko-KR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lang="en-US" altLang="ko-KR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허락 없이 무단 복제 및 전제를 불허합니다</a:t>
            </a:r>
            <a:r>
              <a:rPr lang="en-US" altLang="ko-KR" sz="8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800" dirty="0">
              <a:solidFill>
                <a:schemeClr val="accent6">
                  <a:lumMod val="60000"/>
                  <a:lumOff val="4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0" kern="1200">
          <a:solidFill>
            <a:schemeClr val="tx1"/>
          </a:solidFill>
          <a:latin typeface="HY동녘B" pitchFamily="18" charset="-127"/>
          <a:ea typeface="HY동녘B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rgbClr val="3399FF"/>
        </a:buClr>
        <a:buFont typeface="Arial" pitchFamily="34" charset="0"/>
        <a:buChar char="–"/>
        <a:defRPr sz="20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FF9933"/>
        </a:buClr>
        <a:buFont typeface="Arial" pitchFamily="34" charset="0"/>
        <a:buChar char="•"/>
        <a:defRPr sz="18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3399FF"/>
        </a:buClr>
        <a:buFont typeface="Arial" pitchFamily="34" charset="0"/>
        <a:buChar char="–"/>
        <a:defRPr sz="16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rgbClr val="FF9933"/>
        </a:buClr>
        <a:buFont typeface="Arial" pitchFamily="34" charset="0"/>
        <a:buChar char="»"/>
        <a:defRPr sz="1600" kern="1200">
          <a:solidFill>
            <a:schemeClr val="tx1"/>
          </a:solidFill>
          <a:latin typeface="HY동녘M" pitchFamily="18" charset="-127"/>
          <a:ea typeface="HY동녘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9223-D8E0-4327-99BC-B12590AB6AA7}" type="datetime1">
              <a:rPr lang="ko-KR" altLang="en-US" smtClean="0"/>
              <a:pPr/>
              <a:t>2013-04-23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1745-FFDB-4177-867E-41348F2CF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tx2">
                    <a:lumMod val="75000"/>
                  </a:schemeClr>
                </a:solidFill>
              </a:rPr>
              <a:t>디바이스 드라이버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 bwMode="white"/>
        <p:txBody>
          <a:bodyPr>
            <a:normAutofit/>
          </a:bodyPr>
          <a:lstStyle/>
          <a:p>
            <a:r>
              <a:rPr lang="en-US" altLang="ko-KR" sz="1600" dirty="0" smtClean="0">
                <a:latin typeface="+mj-lt"/>
                <a:ea typeface="HY견고딕" panose="02030600000101010101" pitchFamily="18" charset="-127"/>
              </a:rPr>
              <a:t>-</a:t>
            </a:r>
            <a:r>
              <a:rPr lang="ko-KR" altLang="en-US" sz="1600" dirty="0" smtClean="0">
                <a:latin typeface="+mj-lt"/>
                <a:ea typeface="HY견고딕" panose="02030600000101010101" pitchFamily="18" charset="-127"/>
              </a:rPr>
              <a:t>프로세서 기반 </a:t>
            </a:r>
            <a:r>
              <a:rPr lang="ko-KR" altLang="en-US" sz="1600" dirty="0" err="1" smtClean="0">
                <a:latin typeface="+mj-lt"/>
                <a:ea typeface="HY견고딕" panose="02030600000101010101" pitchFamily="18" charset="-127"/>
              </a:rPr>
              <a:t>임베디드</a:t>
            </a:r>
            <a:r>
              <a:rPr lang="ko-KR" altLang="en-US" sz="1600" dirty="0" smtClean="0">
                <a:latin typeface="+mj-lt"/>
                <a:ea typeface="HY견고딕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+mj-lt"/>
                <a:ea typeface="HY견고딕" panose="02030600000101010101" pitchFamily="18" charset="-127"/>
              </a:rPr>
              <a:t>리눅스</a:t>
            </a:r>
            <a:r>
              <a:rPr lang="ko-KR" altLang="en-US" sz="1600" dirty="0" smtClean="0">
                <a:latin typeface="+mj-lt"/>
                <a:ea typeface="HY견고딕" panose="02030600000101010101" pitchFamily="18" charset="-127"/>
              </a:rPr>
              <a:t> 디바이스 드라이버</a:t>
            </a:r>
            <a:r>
              <a:rPr lang="en-US" altLang="ko-KR" sz="1600" dirty="0" smtClean="0">
                <a:latin typeface="+mj-lt"/>
                <a:ea typeface="HY견고딕" panose="02030600000101010101" pitchFamily="18" charset="-127"/>
              </a:rPr>
              <a:t>-</a:t>
            </a:r>
            <a:endParaRPr lang="ko-KR" altLang="en-US" sz="1600" dirty="0">
              <a:latin typeface="+mj-lt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프로젝트 생성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Driver File Name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m2_adc”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입력한 후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OK”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72" y="1722580"/>
            <a:ext cx="4767696" cy="1660763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467544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Project Explorer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다음과 같이 파일이 생성된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것을 확인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76" y="4653136"/>
            <a:ext cx="4013274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&lt;*&gt;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커널과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컴파일 됨을 알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그렇기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때문에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본문에서는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따로 컴파일 하지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490351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pwm.h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014: </a:t>
            </a:r>
          </a:p>
          <a:p>
            <a:r>
              <a:rPr lang="en-US" altLang="ko-KR" sz="1000" dirty="0"/>
              <a:t>015: #define PIEZO_PWM_CH 2</a:t>
            </a:r>
          </a:p>
          <a:p>
            <a:r>
              <a:rPr lang="en-US" altLang="ko-KR" sz="1000" dirty="0"/>
              <a:t>016: #define PERIOD_NS 38265        /* 1000000000 / 35714 =&gt; 28 </a:t>
            </a:r>
            <a:r>
              <a:rPr lang="en-US" altLang="ko-KR" sz="1000" dirty="0" err="1"/>
              <a:t>Khz</a:t>
            </a:r>
            <a:r>
              <a:rPr lang="en-US" altLang="ko-KR" sz="1000" dirty="0"/>
              <a:t> //38265 =&gt; 30Khz*/</a:t>
            </a:r>
          </a:p>
          <a:p>
            <a:r>
              <a:rPr lang="en-US" altLang="ko-KR" sz="1000" dirty="0"/>
              <a:t>017: #define DUTY_NS 1000*18       /* 1000(1 us) * 18 =&gt; 18 us */</a:t>
            </a:r>
          </a:p>
          <a:p>
            <a:r>
              <a:rPr lang="en-US" altLang="ko-KR" sz="1000" dirty="0"/>
              <a:t>018: </a:t>
            </a:r>
          </a:p>
          <a:p>
            <a:r>
              <a:rPr lang="en-US" altLang="ko-KR" sz="1000" dirty="0"/>
              <a:t>019: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pwm_device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020: static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piezo_period_ns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021: static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piezo_duty_ns</a:t>
            </a:r>
            <a:r>
              <a:rPr lang="en-US" altLang="ko-KR" sz="1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14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023: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period_table</a:t>
            </a:r>
            <a:r>
              <a:rPr lang="en-US" altLang="ko-KR" sz="1000" dirty="0"/>
              <a:t>[] =</a:t>
            </a:r>
          </a:p>
          <a:p>
            <a:r>
              <a:rPr lang="en-US" altLang="ko-KR" sz="1000" dirty="0"/>
              <a:t>024: {</a:t>
            </a:r>
          </a:p>
          <a:p>
            <a:r>
              <a:rPr lang="en-US" altLang="ko-KR" sz="1000" dirty="0"/>
              <a:t>025:   956022, 902527, 851788, 803858,</a:t>
            </a:r>
          </a:p>
          <a:p>
            <a:r>
              <a:rPr lang="en-US" altLang="ko-KR" sz="1000" dirty="0"/>
              <a:t>026:   758725, 716332, 676132, 638162,</a:t>
            </a:r>
          </a:p>
          <a:p>
            <a:r>
              <a:rPr lang="en-US" altLang="ko-KR" sz="1000" dirty="0"/>
              <a:t>027:   602046, 568181, 536480, 506329,</a:t>
            </a:r>
          </a:p>
          <a:p>
            <a:r>
              <a:rPr lang="en-US" altLang="ko-KR" sz="1000" dirty="0"/>
              <a:t>028:   477783, 451059, 425713, 401767,</a:t>
            </a:r>
          </a:p>
          <a:p>
            <a:r>
              <a:rPr lang="en-US" altLang="ko-KR" sz="1000" dirty="0"/>
              <a:t>029:   379218, 358037, 337952, 318979,</a:t>
            </a:r>
          </a:p>
          <a:p>
            <a:r>
              <a:rPr lang="en-US" altLang="ko-KR" sz="1000" dirty="0"/>
              <a:t>030:   301023, 284090, 268168, 253100</a:t>
            </a:r>
          </a:p>
          <a:p>
            <a:r>
              <a:rPr lang="en-US" altLang="ko-KR" sz="1000" dirty="0"/>
              <a:t>031: };</a:t>
            </a:r>
          </a:p>
          <a:p>
            <a:r>
              <a:rPr lang="en-US" altLang="ko-KR" sz="1000" dirty="0"/>
              <a:t>032: </a:t>
            </a:r>
          </a:p>
          <a:p>
            <a:r>
              <a:rPr lang="en-US" altLang="ko-KR" sz="1000" dirty="0"/>
              <a:t>033: #define DRIVER_AUTHOR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        </a:t>
            </a:r>
          </a:p>
          <a:p>
            <a:r>
              <a:rPr lang="en-US" altLang="ko-KR" sz="1000" dirty="0"/>
              <a:t>034: #define DRIVER_DESC  "m2 </a:t>
            </a:r>
            <a:r>
              <a:rPr lang="en-US" altLang="ko-KR" sz="1000" dirty="0" err="1"/>
              <a:t>piezo</a:t>
            </a:r>
            <a:r>
              <a:rPr lang="en-US" altLang="ko-KR" sz="1000" dirty="0"/>
              <a:t> driver" </a:t>
            </a:r>
          </a:p>
          <a:p>
            <a:r>
              <a:rPr lang="en-US" altLang="ko-KR" sz="1000" dirty="0"/>
              <a:t>035: #define  PIEZO_NAME  "m2_piezo"  </a:t>
            </a:r>
          </a:p>
          <a:p>
            <a:r>
              <a:rPr lang="en-US" altLang="ko-KR" sz="1000" dirty="0"/>
              <a:t>036: </a:t>
            </a:r>
          </a:p>
          <a:p>
            <a:r>
              <a:rPr lang="en-US" altLang="ko-KR" sz="1000" dirty="0"/>
              <a:t>037: #define PIEZO_MAJOR  240</a:t>
            </a:r>
          </a:p>
          <a:p>
            <a:r>
              <a:rPr lang="en-US" altLang="ko-KR" sz="1000" dirty="0"/>
              <a:t>038: </a:t>
            </a:r>
          </a:p>
          <a:p>
            <a:r>
              <a:rPr lang="en-US" altLang="ko-KR" sz="1000" dirty="0"/>
              <a:t>039: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piezo_open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</a:p>
          <a:p>
            <a:r>
              <a:rPr lang="en-US" altLang="ko-KR" sz="1000" dirty="0"/>
              <a:t>040: {</a:t>
            </a:r>
          </a:p>
          <a:p>
            <a:r>
              <a:rPr lang="en-US" altLang="ko-KR" sz="1000" dirty="0"/>
              <a:t>041: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err=0;</a:t>
            </a:r>
          </a:p>
          <a:p>
            <a:r>
              <a:rPr lang="en-US" altLang="ko-KR" sz="1000" dirty="0"/>
              <a:t>042:   </a:t>
            </a:r>
          </a:p>
          <a:p>
            <a:r>
              <a:rPr lang="en-US" altLang="ko-KR" sz="1000" dirty="0"/>
              <a:t>043: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(EXYNOS4_GPD0(2),"GPD0");</a:t>
            </a:r>
          </a:p>
          <a:p>
            <a:r>
              <a:rPr lang="en-US" altLang="ko-KR" sz="1000" dirty="0"/>
              <a:t>044:   if(err)</a:t>
            </a:r>
          </a:p>
          <a:p>
            <a:r>
              <a:rPr lang="en-US" altLang="ko-KR" sz="1000" dirty="0"/>
              <a:t>045: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piezo.c</a:t>
            </a:r>
            <a:r>
              <a:rPr lang="en-US" altLang="ko-KR" sz="1000" dirty="0"/>
              <a:t> failed to request GPD0(2)\n");</a:t>
            </a:r>
          </a:p>
          <a:p>
            <a:r>
              <a:rPr lang="en-US" altLang="ko-KR" sz="1000" dirty="0"/>
              <a:t>046:   s3c_gpio_cfgpin(EXYNOS4_GPD0(2),S3C_GPIO_SFN(2));</a:t>
            </a:r>
          </a:p>
          <a:p>
            <a:r>
              <a:rPr lang="en-US" altLang="ko-KR" sz="1000" dirty="0"/>
              <a:t>047: </a:t>
            </a:r>
          </a:p>
          <a:p>
            <a:r>
              <a:rPr lang="en-US" altLang="ko-KR" sz="1000" dirty="0"/>
              <a:t>048:   </a:t>
            </a:r>
            <a:r>
              <a:rPr lang="en-US" altLang="ko-KR" sz="1000" dirty="0" err="1"/>
              <a:t>piezo_period_ns</a:t>
            </a:r>
            <a:r>
              <a:rPr lang="en-US" altLang="ko-KR" sz="1000" dirty="0"/>
              <a:t> = PERIOD_NS;</a:t>
            </a:r>
          </a:p>
          <a:p>
            <a:r>
              <a:rPr lang="en-US" altLang="ko-KR" sz="1000" dirty="0"/>
              <a:t>049:   </a:t>
            </a:r>
            <a:r>
              <a:rPr lang="en-US" altLang="ko-KR" sz="1000" dirty="0" err="1"/>
              <a:t>piezo_duty_ns</a:t>
            </a:r>
            <a:r>
              <a:rPr lang="en-US" altLang="ko-KR" sz="1000" dirty="0"/>
              <a:t> = DUTY_NS;</a:t>
            </a:r>
          </a:p>
          <a:p>
            <a:r>
              <a:rPr lang="en-US" altLang="ko-KR" sz="1000" dirty="0"/>
              <a:t>050:   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pwm_request</a:t>
            </a:r>
            <a:r>
              <a:rPr lang="en-US" altLang="ko-KR" sz="1000" dirty="0"/>
              <a:t>(PIEZO_PWM_CH,"</a:t>
            </a:r>
            <a:r>
              <a:rPr lang="en-US" altLang="ko-KR" sz="1000" dirty="0" err="1"/>
              <a:t>piezo</a:t>
            </a:r>
            <a:r>
              <a:rPr lang="en-US" altLang="ko-KR" sz="1000" dirty="0"/>
              <a:t>");</a:t>
            </a:r>
          </a:p>
        </p:txBody>
      </p:sp>
    </p:spTree>
    <p:extLst>
      <p:ext uri="{BB962C8B-B14F-4D97-AF65-F5344CB8AC3E}">
        <p14:creationId xmlns:p14="http://schemas.microsoft.com/office/powerpoint/2010/main" val="767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051:   if(IS_ERR(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))</a:t>
            </a:r>
          </a:p>
          <a:p>
            <a:r>
              <a:rPr lang="en-US" altLang="ko-KR" sz="1000" dirty="0"/>
              <a:t>052:   {</a:t>
            </a:r>
          </a:p>
          <a:p>
            <a:r>
              <a:rPr lang="en-US" altLang="ko-KR" sz="1000" dirty="0"/>
              <a:t>053: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"unable to request PWM for PIEZO\n");</a:t>
            </a:r>
          </a:p>
          <a:p>
            <a:r>
              <a:rPr lang="en-US" altLang="ko-KR" sz="1000" dirty="0"/>
              <a:t>054:     return PTR_ERR(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055:   }</a:t>
            </a:r>
          </a:p>
          <a:p>
            <a:r>
              <a:rPr lang="en-US" altLang="ko-KR" sz="1000" dirty="0"/>
              <a:t>056:   return 0;</a:t>
            </a:r>
          </a:p>
          <a:p>
            <a:r>
              <a:rPr lang="en-US" altLang="ko-KR" sz="1000" dirty="0"/>
              <a:t>057: }</a:t>
            </a:r>
          </a:p>
          <a:p>
            <a:r>
              <a:rPr lang="en-US" altLang="ko-KR" sz="1000" dirty="0"/>
              <a:t>058: </a:t>
            </a:r>
          </a:p>
          <a:p>
            <a:r>
              <a:rPr lang="en-US" altLang="ko-KR" sz="1000" dirty="0"/>
              <a:t>059: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piezo_release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</a:p>
          <a:p>
            <a:r>
              <a:rPr lang="en-US" altLang="ko-KR" sz="1000" dirty="0"/>
              <a:t>060: {</a:t>
            </a:r>
          </a:p>
          <a:p>
            <a:r>
              <a:rPr lang="en-US" altLang="ko-KR" sz="1000" dirty="0"/>
              <a:t>061:   </a:t>
            </a:r>
            <a:r>
              <a:rPr lang="en-US" altLang="ko-KR" sz="1000" dirty="0" err="1"/>
              <a:t>pwm_config</a:t>
            </a:r>
            <a:r>
              <a:rPr lang="en-US" altLang="ko-KR" sz="1000" dirty="0"/>
              <a:t>(piezo_pwm,0,piezo_period_ns);</a:t>
            </a:r>
          </a:p>
          <a:p>
            <a:r>
              <a:rPr lang="en-US" altLang="ko-KR" sz="1000" dirty="0"/>
              <a:t>062:   </a:t>
            </a:r>
            <a:r>
              <a:rPr lang="en-US" altLang="ko-KR" sz="1000" dirty="0" err="1"/>
              <a:t>pwm_disable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063:   </a:t>
            </a:r>
            <a:r>
              <a:rPr lang="en-US" altLang="ko-KR" sz="1000" dirty="0" err="1"/>
              <a:t>pwm_free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064:   return 0;</a:t>
            </a:r>
          </a:p>
          <a:p>
            <a:r>
              <a:rPr lang="en-US" altLang="ko-KR" sz="1000" dirty="0"/>
              <a:t>065: }</a:t>
            </a:r>
          </a:p>
          <a:p>
            <a:r>
              <a:rPr lang="en-US" altLang="ko-KR" sz="1000" dirty="0"/>
              <a:t>066: </a:t>
            </a:r>
          </a:p>
          <a:p>
            <a:r>
              <a:rPr lang="en-US" altLang="ko-KR" sz="1000" dirty="0"/>
              <a:t>067: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piezo_write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</a:t>
            </a:r>
            <a:r>
              <a:rPr lang="en-US" altLang="ko-KR" sz="1000" dirty="0" err="1"/>
              <a:t>filp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 )</a:t>
            </a:r>
          </a:p>
          <a:p>
            <a:r>
              <a:rPr lang="en-US" altLang="ko-KR" sz="1000" dirty="0"/>
              <a:t>068: {</a:t>
            </a:r>
          </a:p>
          <a:p>
            <a:r>
              <a:rPr lang="en-US" altLang="ko-KR" sz="1000" dirty="0"/>
              <a:t>069: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period;</a:t>
            </a:r>
          </a:p>
          <a:p>
            <a:r>
              <a:rPr lang="en-US" altLang="ko-KR" sz="1000" dirty="0"/>
              <a:t>070: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</a:p>
          <a:p>
            <a:r>
              <a:rPr lang="en-US" altLang="ko-KR" sz="1000" dirty="0"/>
              <a:t>071:   ret = </a:t>
            </a:r>
            <a:r>
              <a:rPr lang="en-US" altLang="ko-KR" sz="1000" dirty="0" err="1"/>
              <a:t>copy_from_user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period,buf,length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072:   </a:t>
            </a:r>
            <a:r>
              <a:rPr lang="en-US" altLang="ko-KR" sz="1000" dirty="0" err="1"/>
              <a:t>pwm_config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piezo_pwm,piezo_duty_ns,period_table</a:t>
            </a:r>
            <a:r>
              <a:rPr lang="en-US" altLang="ko-KR" sz="1000" dirty="0"/>
              <a:t>[period]);</a:t>
            </a:r>
          </a:p>
          <a:p>
            <a:r>
              <a:rPr lang="en-US" altLang="ko-KR" sz="1000" dirty="0"/>
              <a:t>073:   </a:t>
            </a:r>
            <a:r>
              <a:rPr lang="en-US" altLang="ko-KR" sz="1000" dirty="0" err="1"/>
              <a:t>pwm_enable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074: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(500);</a:t>
            </a:r>
          </a:p>
          <a:p>
            <a:r>
              <a:rPr lang="en-US" altLang="ko-KR" sz="1000" dirty="0"/>
              <a:t>075:   </a:t>
            </a:r>
            <a:r>
              <a:rPr lang="en-US" altLang="ko-KR" sz="1000" dirty="0" err="1"/>
              <a:t>pwm_config</a:t>
            </a:r>
            <a:r>
              <a:rPr lang="en-US" altLang="ko-KR" sz="1000" dirty="0"/>
              <a:t>(piezo_pwm,0,piezo_period_ns);</a:t>
            </a:r>
          </a:p>
          <a:p>
            <a:r>
              <a:rPr lang="en-US" altLang="ko-KR" sz="1000" dirty="0"/>
              <a:t>076:   return 0;</a:t>
            </a:r>
          </a:p>
          <a:p>
            <a:r>
              <a:rPr lang="en-US" altLang="ko-KR" sz="1000" dirty="0"/>
              <a:t>077: }</a:t>
            </a:r>
          </a:p>
        </p:txBody>
      </p:sp>
    </p:spTree>
    <p:extLst>
      <p:ext uri="{BB962C8B-B14F-4D97-AF65-F5344CB8AC3E}">
        <p14:creationId xmlns:p14="http://schemas.microsoft.com/office/powerpoint/2010/main" val="767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079: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piezo_fops</a:t>
            </a:r>
            <a:r>
              <a:rPr lang="en-US" altLang="ko-KR" sz="1000" dirty="0"/>
              <a:t> =</a:t>
            </a:r>
          </a:p>
          <a:p>
            <a:r>
              <a:rPr lang="en-US" altLang="ko-KR" sz="1000" dirty="0"/>
              <a:t>080: {</a:t>
            </a:r>
          </a:p>
          <a:p>
            <a:r>
              <a:rPr lang="en-US" altLang="ko-KR" sz="1000" dirty="0"/>
              <a:t>081:         .owner = THIS_MODULE,</a:t>
            </a:r>
          </a:p>
          <a:p>
            <a:r>
              <a:rPr lang="en-US" altLang="ko-KR" sz="1000" dirty="0"/>
              <a:t>082:         .open = </a:t>
            </a:r>
            <a:r>
              <a:rPr lang="en-US" altLang="ko-KR" sz="1000" dirty="0" err="1"/>
              <a:t>piezo_open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083:         .release = </a:t>
            </a:r>
            <a:r>
              <a:rPr lang="en-US" altLang="ko-KR" sz="1000" dirty="0" err="1"/>
              <a:t>piezo_release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084:         .write = </a:t>
            </a:r>
            <a:r>
              <a:rPr lang="en-US" altLang="ko-KR" sz="1000" dirty="0" err="1"/>
              <a:t>piezo_write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085: };</a:t>
            </a:r>
          </a:p>
          <a:p>
            <a:r>
              <a:rPr lang="en-US" altLang="ko-KR" sz="1000" dirty="0"/>
              <a:t>086: </a:t>
            </a:r>
          </a:p>
          <a:p>
            <a:r>
              <a:rPr lang="en-US" altLang="ko-KR" sz="1000" dirty="0"/>
              <a:t>087: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piezo_driver</a:t>
            </a:r>
            <a:r>
              <a:rPr lang="en-US" altLang="ko-KR" sz="1000" dirty="0"/>
              <a:t> =</a:t>
            </a:r>
          </a:p>
          <a:p>
            <a:r>
              <a:rPr lang="en-US" altLang="ko-KR" sz="1000" dirty="0"/>
              <a:t>088: {</a:t>
            </a:r>
          </a:p>
          <a:p>
            <a:r>
              <a:rPr lang="en-US" altLang="ko-KR" sz="1000" dirty="0"/>
              <a:t>089:         .minor = MISC_DYNAMIC_MINOR,</a:t>
            </a:r>
          </a:p>
          <a:p>
            <a:r>
              <a:rPr lang="en-US" altLang="ko-KR" sz="1000" dirty="0"/>
              <a:t>090:         .name = PIEZO_NAME,</a:t>
            </a:r>
          </a:p>
          <a:p>
            <a:r>
              <a:rPr lang="en-US" altLang="ko-KR" sz="1000" dirty="0"/>
              <a:t>091:         .fops = &amp;</a:t>
            </a:r>
            <a:r>
              <a:rPr lang="en-US" altLang="ko-KR" sz="1000" dirty="0" err="1"/>
              <a:t>piezo_fops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092: };</a:t>
            </a:r>
          </a:p>
          <a:p>
            <a:r>
              <a:rPr lang="en-US" altLang="ko-KR" sz="1000" dirty="0"/>
              <a:t>093: </a:t>
            </a:r>
          </a:p>
          <a:p>
            <a:r>
              <a:rPr lang="en-US" altLang="ko-KR" sz="1000" dirty="0"/>
              <a:t>094: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piezo_init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095: {</a:t>
            </a:r>
          </a:p>
          <a:p>
            <a:r>
              <a:rPr lang="en-US" altLang="ko-KR" sz="1000" dirty="0"/>
              <a:t>096: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%s DRIVER INIT\</a:t>
            </a:r>
            <a:r>
              <a:rPr lang="en-US" altLang="ko-KR" sz="1000" dirty="0" err="1"/>
              <a:t>n",PIEZO_NAME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097:   return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piezo_driver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098: }</a:t>
            </a:r>
          </a:p>
          <a:p>
            <a:r>
              <a:rPr lang="en-US" altLang="ko-KR" sz="1000" dirty="0"/>
              <a:t>099: </a:t>
            </a:r>
          </a:p>
          <a:p>
            <a:r>
              <a:rPr lang="en-US" altLang="ko-KR" sz="1000" dirty="0"/>
              <a:t>100: void </a:t>
            </a:r>
            <a:r>
              <a:rPr lang="en-US" altLang="ko-KR" sz="1000" dirty="0" err="1"/>
              <a:t>piezo_exit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101: {</a:t>
            </a:r>
          </a:p>
          <a:p>
            <a:r>
              <a:rPr lang="en-US" altLang="ko-KR" sz="1000" dirty="0"/>
              <a:t>102: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piezo_driver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103: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EXIT\n", PIEZO_NAME);</a:t>
            </a:r>
          </a:p>
          <a:p>
            <a:r>
              <a:rPr lang="en-US" altLang="ko-KR" sz="1000" dirty="0"/>
              <a:t>104: }</a:t>
            </a:r>
          </a:p>
          <a:p>
            <a:r>
              <a:rPr lang="en-US" altLang="ko-KR" sz="1000" dirty="0"/>
              <a:t>105: </a:t>
            </a:r>
          </a:p>
          <a:p>
            <a:r>
              <a:rPr lang="en-US" altLang="ko-KR" sz="1000" dirty="0"/>
              <a:t>106: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piezo_init</a:t>
            </a:r>
            <a:r>
              <a:rPr lang="en-US" altLang="ko-KR" sz="1000" dirty="0"/>
              <a:t>);  </a:t>
            </a:r>
          </a:p>
          <a:p>
            <a:r>
              <a:rPr lang="en-US" altLang="ko-KR" sz="1000" dirty="0"/>
              <a:t>107: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piezo_exit</a:t>
            </a:r>
            <a:r>
              <a:rPr lang="en-US" altLang="ko-KR" sz="1000" dirty="0"/>
              <a:t>);  </a:t>
            </a:r>
          </a:p>
        </p:txBody>
      </p:sp>
    </p:spTree>
    <p:extLst>
      <p:ext uri="{BB962C8B-B14F-4D97-AF65-F5344CB8AC3E}">
        <p14:creationId xmlns:p14="http://schemas.microsoft.com/office/powerpoint/2010/main" val="767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109</a:t>
            </a:r>
            <a:r>
              <a:rPr lang="en-US" altLang="ko-KR" sz="1000" dirty="0"/>
              <a:t>: MODULE_AUTHOR(DRIVER_AUTHOR);  </a:t>
            </a:r>
          </a:p>
          <a:p>
            <a:r>
              <a:rPr lang="en-US" altLang="ko-KR" sz="1000" dirty="0"/>
              <a:t>110: MODULE_DESCRIPTION(DRIVER_DESC);</a:t>
            </a:r>
          </a:p>
          <a:p>
            <a:r>
              <a:rPr lang="en-US" altLang="ko-KR" sz="1000" dirty="0"/>
              <a:t>111: MODULE_LICENSE("Dual BSD/GPL");</a:t>
            </a:r>
          </a:p>
        </p:txBody>
      </p:sp>
    </p:spTree>
    <p:extLst>
      <p:ext uri="{BB962C8B-B14F-4D97-AF65-F5344CB8AC3E}">
        <p14:creationId xmlns:p14="http://schemas.microsoft.com/office/powerpoint/2010/main" val="17062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8693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</a:t>
            </a:r>
            <a:r>
              <a:rPr lang="en-US" altLang="ko-KR" dirty="0" smtClean="0"/>
              <a:t>m2_</a:t>
            </a:r>
            <a:r>
              <a:rPr lang="en-US" altLang="ko-KR" dirty="0"/>
              <a:t> </a:t>
            </a:r>
            <a:r>
              <a:rPr lang="en-US" altLang="ko-KR" dirty="0" err="1"/>
              <a:t>piezo</a:t>
            </a:r>
            <a:r>
              <a:rPr lang="en-US" altLang="ko-KR" dirty="0"/>
              <a:t> </a:t>
            </a:r>
            <a:r>
              <a:rPr lang="en-US" altLang="ko-KR" dirty="0" smtClean="0"/>
              <a:t>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0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프로그램이 실행되는 것을 확인할 수 </a:t>
            </a:r>
            <a:r>
              <a:rPr lang="ko-KR" altLang="en-US" sz="2000" dirty="0" smtClean="0"/>
              <a:t>있으</a:t>
            </a:r>
            <a:r>
              <a:rPr lang="ko-KR" altLang="en-US" sz="2000" dirty="0"/>
              <a:t>며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0~23 </a:t>
            </a:r>
            <a:r>
              <a:rPr lang="ko-KR" altLang="en-US" sz="2000" dirty="0"/>
              <a:t>값을 입력하면 해당 음이 </a:t>
            </a:r>
            <a:r>
              <a:rPr lang="ko-KR" altLang="en-US" sz="2000" dirty="0" smtClean="0"/>
              <a:t>출력</a:t>
            </a:r>
            <a:endParaRPr lang="en-US" altLang="ko-KR" sz="2000" dirty="0" smtClean="0"/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" y="2276872"/>
            <a:ext cx="7716007" cy="155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m2_piezo_test.c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</a:t>
            </a:r>
            <a:endParaRPr lang="ko-KR" altLang="ko-KR" sz="1000" dirty="0"/>
          </a:p>
          <a:p>
            <a:r>
              <a:rPr lang="en-US" altLang="ko-KR" sz="1000" dirty="0"/>
              <a:t>008: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009: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dev,i,flag</a:t>
            </a:r>
            <a:r>
              <a:rPr lang="en-US" altLang="ko-KR" sz="1000" dirty="0"/>
              <a:t>=1;</a:t>
            </a:r>
            <a:endParaRPr lang="ko-KR" altLang="ko-KR" sz="1000" dirty="0"/>
          </a:p>
          <a:p>
            <a:r>
              <a:rPr lang="en-US" altLang="ko-KR" sz="1000" dirty="0"/>
              <a:t>010: </a:t>
            </a:r>
            <a:endParaRPr lang="ko-KR" altLang="ko-KR" sz="1000" dirty="0"/>
          </a:p>
          <a:p>
            <a:r>
              <a:rPr lang="en-US" altLang="ko-KR" sz="1000" dirty="0"/>
              <a:t>011: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/m2_piezo", O_WRONLY);</a:t>
            </a:r>
            <a:endParaRPr lang="ko-KR" altLang="ko-KR" sz="1000" dirty="0"/>
          </a:p>
          <a:p>
            <a:r>
              <a:rPr lang="en-US" altLang="ko-KR" sz="1000" dirty="0"/>
              <a:t>012: </a:t>
            </a:r>
            <a:endParaRPr lang="ko-KR" altLang="ko-KR" sz="1000" dirty="0"/>
          </a:p>
          <a:p>
            <a:r>
              <a:rPr lang="en-US" altLang="ko-KR" sz="1000" dirty="0"/>
              <a:t>013:   while(flag)</a:t>
            </a:r>
            <a:endParaRPr lang="ko-KR" altLang="ko-KR" sz="1000" dirty="0"/>
          </a:p>
          <a:p>
            <a:r>
              <a:rPr lang="en-US" altLang="ko-KR" sz="1000" dirty="0"/>
              <a:t>014:   {</a:t>
            </a:r>
            <a:endParaRPr lang="ko-KR" altLang="ko-KR" sz="1000" dirty="0"/>
          </a:p>
          <a:p>
            <a:r>
              <a:rPr lang="en-US" altLang="ko-KR" sz="1000" dirty="0"/>
              <a:t>015: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number(0~23, exit=100): ");</a:t>
            </a:r>
            <a:endParaRPr lang="ko-KR" altLang="ko-KR" sz="1000" dirty="0"/>
          </a:p>
          <a:p>
            <a:r>
              <a:rPr lang="en-US" altLang="ko-KR" sz="1000" dirty="0"/>
              <a:t>016: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017:     if(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&gt;=0 &amp;&amp;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&lt;23)</a:t>
            </a:r>
            <a:endParaRPr lang="ko-KR" altLang="ko-KR" sz="1000" dirty="0"/>
          </a:p>
          <a:p>
            <a:r>
              <a:rPr lang="en-US" altLang="ko-KR" sz="1000" dirty="0"/>
              <a:t>018:       write(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,&amp;</a:t>
            </a:r>
            <a:r>
              <a:rPr lang="en-US" altLang="ko-KR" sz="1000" dirty="0" err="1"/>
              <a:t>i,sizeof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  <a:endParaRPr lang="ko-KR" altLang="ko-KR" sz="1000" dirty="0"/>
          </a:p>
          <a:p>
            <a:r>
              <a:rPr lang="en-US" altLang="ko-KR" sz="1000" dirty="0"/>
              <a:t>019:     else if(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==100)</a:t>
            </a:r>
            <a:endParaRPr lang="ko-KR" altLang="ko-KR" sz="1000" dirty="0"/>
          </a:p>
          <a:p>
            <a:r>
              <a:rPr lang="en-US" altLang="ko-KR" sz="1000" dirty="0"/>
              <a:t>020:       flag=0;</a:t>
            </a:r>
            <a:endParaRPr lang="ko-KR" altLang="ko-KR" sz="1000" dirty="0"/>
          </a:p>
          <a:p>
            <a:r>
              <a:rPr lang="en-US" altLang="ko-KR" sz="1000" dirty="0"/>
              <a:t>021:     else</a:t>
            </a:r>
            <a:endParaRPr lang="ko-KR" altLang="ko-KR" sz="1000" dirty="0"/>
          </a:p>
          <a:p>
            <a:r>
              <a:rPr lang="en-US" altLang="ko-KR" sz="1000" dirty="0"/>
              <a:t>022: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("wrong number\n");</a:t>
            </a:r>
            <a:endParaRPr lang="ko-KR" altLang="ko-KR" sz="1000" dirty="0"/>
          </a:p>
          <a:p>
            <a:r>
              <a:rPr lang="en-US" altLang="ko-KR" sz="1000" dirty="0"/>
              <a:t>023:   }</a:t>
            </a:r>
            <a:endParaRPr lang="ko-KR" altLang="ko-KR" sz="1000" dirty="0"/>
          </a:p>
          <a:p>
            <a:r>
              <a:rPr lang="en-US" altLang="ko-KR" sz="1000" dirty="0"/>
              <a:t>024: </a:t>
            </a:r>
            <a:endParaRPr lang="ko-KR" altLang="ko-KR" sz="1000" dirty="0"/>
          </a:p>
          <a:p>
            <a:r>
              <a:rPr lang="en-US" altLang="ko-KR" sz="1000" dirty="0"/>
              <a:t>025: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026: </a:t>
            </a:r>
            <a:endParaRPr lang="ko-KR" altLang="ko-KR" sz="1000" dirty="0"/>
          </a:p>
          <a:p>
            <a:r>
              <a:rPr lang="en-US" altLang="ko-KR" sz="1000" dirty="0"/>
              <a:t>027:   return 0;</a:t>
            </a:r>
            <a:endParaRPr lang="ko-KR" altLang="ko-KR" sz="1000" dirty="0"/>
          </a:p>
          <a:p>
            <a:r>
              <a:rPr lang="en-US" altLang="ko-KR" sz="1000" dirty="0"/>
              <a:t>028: }</a:t>
            </a:r>
          </a:p>
        </p:txBody>
      </p:sp>
    </p:spTree>
    <p:extLst>
      <p:ext uri="{BB962C8B-B14F-4D97-AF65-F5344CB8AC3E}">
        <p14:creationId xmlns:p14="http://schemas.microsoft.com/office/powerpoint/2010/main" val="37191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7_Segment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109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7-Segment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장착되어 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123728" y="1853670"/>
            <a:ext cx="4752528" cy="4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737788" y="2658684"/>
            <a:ext cx="1584176" cy="64807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4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생성하고 소스 코드를 작성했다면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컴파일을 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등록해야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컴파일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및 등록 과정에 필요한 모든 코드는 프로젝트 내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Makefile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저장되어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눌러 프로젝트를 실행하면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Makefile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저장된 코드가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소스 코드와 그에 따른 설명은 제공되는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교재를 참조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61" y="4869160"/>
            <a:ext cx="6354391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5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7_Segment–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63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7_Segment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7 Segment”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있으며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모듈 형태임을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66" y="2017982"/>
            <a:ext cx="6849793" cy="4103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errno.h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013: </a:t>
            </a:r>
          </a:p>
          <a:p>
            <a:r>
              <a:rPr lang="en-US" altLang="ko-KR" sz="1000" dirty="0"/>
              <a:t>014: #define DRIVER_AUTHOR  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</a:t>
            </a:r>
          </a:p>
          <a:p>
            <a:r>
              <a:rPr lang="en-US" altLang="ko-KR" sz="1000" dirty="0"/>
              <a:t>015: #define DRIVER_DESC    "7-Segment program"</a:t>
            </a:r>
          </a:p>
          <a:p>
            <a:r>
              <a:rPr lang="en-US" altLang="ko-KR" sz="1000" dirty="0"/>
              <a:t>016: </a:t>
            </a:r>
          </a:p>
          <a:p>
            <a:r>
              <a:rPr lang="en-US" altLang="ko-KR" sz="1000" dirty="0"/>
              <a:t>017: #define  SEGMENT_NAME    "m2_segment"</a:t>
            </a:r>
          </a:p>
          <a:p>
            <a:r>
              <a:rPr lang="en-US" altLang="ko-KR" sz="1000" dirty="0"/>
              <a:t>018: #define SEGMENT_MODULE_VERSION  "SEGMENT V1.0"</a:t>
            </a:r>
          </a:p>
          <a:p>
            <a:r>
              <a:rPr lang="en-US" altLang="ko-KR" sz="1000" dirty="0"/>
              <a:t>019: </a:t>
            </a:r>
          </a:p>
          <a:p>
            <a:r>
              <a:rPr lang="en-US" altLang="ko-KR" sz="1000" dirty="0"/>
              <a:t>020: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[8];</a:t>
            </a:r>
          </a:p>
          <a:p>
            <a:r>
              <a:rPr lang="en-US" altLang="ko-KR" sz="1000" dirty="0"/>
              <a:t>021:   </a:t>
            </a:r>
          </a:p>
          <a:p>
            <a:r>
              <a:rPr lang="en-US" altLang="ko-KR" sz="1000" dirty="0"/>
              <a:t>022: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m2_segment_open(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023: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err,i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024: </a:t>
            </a:r>
          </a:p>
          <a:p>
            <a:r>
              <a:rPr lang="en-US" altLang="ko-KR" sz="1000" dirty="0"/>
              <a:t>025: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</a:t>
            </a:r>
          </a:p>
          <a:p>
            <a:r>
              <a:rPr lang="en-US" altLang="ko-KR" sz="1000" dirty="0"/>
              <a:t>026:   {</a:t>
            </a:r>
          </a:p>
          <a:p>
            <a:r>
              <a:rPr lang="en-US" altLang="ko-KR" sz="1000" dirty="0"/>
              <a:t>027:  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),"GPF0");</a:t>
            </a:r>
          </a:p>
        </p:txBody>
      </p:sp>
    </p:spTree>
    <p:extLst>
      <p:ext uri="{BB962C8B-B14F-4D97-AF65-F5344CB8AC3E}">
        <p14:creationId xmlns:p14="http://schemas.microsoft.com/office/powerpoint/2010/main" val="948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028:     if(err)</a:t>
            </a:r>
          </a:p>
          <a:p>
            <a:r>
              <a:rPr lang="en-US" altLang="ko-KR" sz="1000" dirty="0"/>
              <a:t>029:  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segment.c</a:t>
            </a:r>
            <a:r>
              <a:rPr lang="en-US" altLang="ko-KR" sz="1000" dirty="0"/>
              <a:t> failed to request GPF0(%d)\n",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030:     s3c_gpio_setpull(EXYNOS4_GPF0(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S3C_GPIO_PULL_NONE);</a:t>
            </a:r>
          </a:p>
          <a:p>
            <a:r>
              <a:rPr lang="en-US" altLang="ko-KR" sz="1000" dirty="0"/>
              <a:t>031: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032:   }</a:t>
            </a:r>
          </a:p>
          <a:p>
            <a:r>
              <a:rPr lang="en-US" altLang="ko-KR" sz="1000" dirty="0"/>
              <a:t>033: </a:t>
            </a:r>
          </a:p>
          <a:p>
            <a:r>
              <a:rPr lang="en-US" altLang="ko-KR" sz="1000" dirty="0"/>
              <a:t>034: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=0;i&lt;6;i++)</a:t>
            </a:r>
          </a:p>
          <a:p>
            <a:r>
              <a:rPr lang="en-US" altLang="ko-KR" sz="1000" dirty="0"/>
              <a:t>035:   {</a:t>
            </a:r>
          </a:p>
          <a:p>
            <a:r>
              <a:rPr lang="en-US" altLang="ko-KR" sz="1000" dirty="0"/>
              <a:t>036:  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(EXYNOS4_GPF3(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),"GPF3");</a:t>
            </a:r>
          </a:p>
          <a:p>
            <a:r>
              <a:rPr lang="en-US" altLang="ko-KR" sz="1000" dirty="0"/>
              <a:t>037:     if(err)</a:t>
            </a:r>
          </a:p>
          <a:p>
            <a:r>
              <a:rPr lang="en-US" altLang="ko-KR" sz="1000" dirty="0"/>
              <a:t>038:  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segment.c</a:t>
            </a:r>
            <a:r>
              <a:rPr lang="en-US" altLang="ko-KR" sz="1000" dirty="0"/>
              <a:t> failed to request GPF3(%d)\n",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039:     s3c_gpio_setpull(EXYNOS4_GPF3(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S3C_GPIO_PULL_UP);</a:t>
            </a:r>
          </a:p>
          <a:p>
            <a:r>
              <a:rPr lang="en-US" altLang="ko-KR" sz="1000" dirty="0"/>
              <a:t>040: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),1);</a:t>
            </a:r>
          </a:p>
          <a:p>
            <a:r>
              <a:rPr lang="en-US" altLang="ko-KR" sz="1000" dirty="0"/>
              <a:t>041:   }</a:t>
            </a:r>
          </a:p>
          <a:p>
            <a:r>
              <a:rPr lang="en-US" altLang="ko-KR" sz="1000" dirty="0"/>
              <a:t>042:   </a:t>
            </a:r>
          </a:p>
          <a:p>
            <a:r>
              <a:rPr lang="en-US" altLang="ko-KR" sz="1000" dirty="0"/>
              <a:t>043:   return 0;</a:t>
            </a:r>
          </a:p>
          <a:p>
            <a:r>
              <a:rPr lang="en-US" altLang="ko-KR" sz="1000" dirty="0"/>
              <a:t>044: }</a:t>
            </a:r>
          </a:p>
          <a:p>
            <a:r>
              <a:rPr lang="en-US" altLang="ko-KR" sz="1000" dirty="0"/>
              <a:t>045: </a:t>
            </a:r>
          </a:p>
          <a:p>
            <a:r>
              <a:rPr lang="en-US" altLang="ko-KR" sz="1000" dirty="0"/>
              <a:t>046: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m2_segment_release(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047: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048: </a:t>
            </a:r>
          </a:p>
          <a:p>
            <a:r>
              <a:rPr lang="en-US" altLang="ko-KR" sz="1000" dirty="0"/>
              <a:t>049: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050: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051: </a:t>
            </a:r>
          </a:p>
          <a:p>
            <a:r>
              <a:rPr lang="en-US" altLang="ko-KR" sz="1000" dirty="0"/>
              <a:t>052: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&lt;6;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053: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(EXYNOS4_GPF3(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054:   </a:t>
            </a:r>
          </a:p>
          <a:p>
            <a:r>
              <a:rPr lang="en-US" altLang="ko-KR" sz="1000" dirty="0"/>
              <a:t>055:   return 0;</a:t>
            </a:r>
          </a:p>
          <a:p>
            <a:r>
              <a:rPr lang="en-US" altLang="ko-KR" sz="1000" dirty="0"/>
              <a:t>056: }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058: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 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x)</a:t>
            </a:r>
          </a:p>
          <a:p>
            <a:r>
              <a:rPr lang="en-US" altLang="ko-KR" sz="1000" dirty="0"/>
              <a:t>059: {</a:t>
            </a:r>
          </a:p>
          <a:p>
            <a:r>
              <a:rPr lang="en-US" altLang="ko-KR" sz="1000" dirty="0"/>
              <a:t>060:  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061: </a:t>
            </a:r>
          </a:p>
          <a:p>
            <a:r>
              <a:rPr lang="en-US" altLang="ko-KR" sz="1000" dirty="0"/>
              <a:t>062: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 = 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 &lt; 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063: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0;</a:t>
            </a:r>
          </a:p>
          <a:p>
            <a:r>
              <a:rPr lang="en-US" altLang="ko-KR" sz="1000" dirty="0"/>
              <a:t>064: </a:t>
            </a:r>
          </a:p>
          <a:p>
            <a:r>
              <a:rPr lang="en-US" altLang="ko-KR" sz="1000" dirty="0"/>
              <a:t>065:   switch (x) {</a:t>
            </a:r>
          </a:p>
          <a:p>
            <a:r>
              <a:rPr lang="en-US" altLang="ko-KR" sz="1000" dirty="0"/>
              <a:t>066:     case 0 :</a:t>
            </a:r>
          </a:p>
          <a:p>
            <a:r>
              <a:rPr lang="en-US" altLang="ko-KR" sz="1000" dirty="0"/>
              <a:t>067: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&lt;6;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068:       break;</a:t>
            </a:r>
          </a:p>
          <a:p>
            <a:r>
              <a:rPr lang="en-US" altLang="ko-KR" sz="1000" dirty="0"/>
              <a:t>069: </a:t>
            </a:r>
          </a:p>
          <a:p>
            <a:r>
              <a:rPr lang="en-US" altLang="ko-KR" sz="1000" dirty="0"/>
              <a:t>070:     case 1 :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[1] = 1;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[2] = 1; break;</a:t>
            </a:r>
          </a:p>
          <a:p>
            <a:r>
              <a:rPr lang="en-US" altLang="ko-KR" sz="1000" dirty="0"/>
              <a:t>071: </a:t>
            </a:r>
          </a:p>
          <a:p>
            <a:r>
              <a:rPr lang="en-US" altLang="ko-KR" sz="1000" dirty="0"/>
              <a:t>072:     case 2 :</a:t>
            </a:r>
          </a:p>
          <a:p>
            <a:r>
              <a:rPr lang="en-US" altLang="ko-KR" sz="1000" dirty="0"/>
              <a:t>073: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&lt;2;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074: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&lt;5;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075: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[6] = 1;</a:t>
            </a:r>
          </a:p>
          <a:p>
            <a:r>
              <a:rPr lang="en-US" altLang="ko-KR" sz="1000" dirty="0"/>
              <a:t>076:       break;</a:t>
            </a:r>
          </a:p>
          <a:p>
            <a:r>
              <a:rPr lang="en-US" altLang="ko-KR" sz="1000" dirty="0"/>
              <a:t>077: </a:t>
            </a:r>
          </a:p>
          <a:p>
            <a:r>
              <a:rPr lang="en-US" altLang="ko-KR" sz="1000" dirty="0"/>
              <a:t>078:     case 3 :</a:t>
            </a:r>
          </a:p>
          <a:p>
            <a:r>
              <a:rPr lang="en-US" altLang="ko-KR" sz="1000" dirty="0"/>
              <a:t>079: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&lt;4;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080: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[6] = 1;</a:t>
            </a:r>
          </a:p>
          <a:p>
            <a:r>
              <a:rPr lang="en-US" altLang="ko-KR" sz="1000" dirty="0"/>
              <a:t>081:       break;</a:t>
            </a:r>
          </a:p>
          <a:p>
            <a:r>
              <a:rPr lang="en-US" altLang="ko-KR" sz="1000" dirty="0"/>
              <a:t>082: </a:t>
            </a:r>
          </a:p>
          <a:p>
            <a:r>
              <a:rPr lang="en-US" altLang="ko-KR" sz="1000" dirty="0"/>
              <a:t>083:     case 4 :</a:t>
            </a:r>
          </a:p>
          <a:p>
            <a:r>
              <a:rPr lang="en-US" altLang="ko-KR" sz="1000" dirty="0"/>
              <a:t>084: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=1;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&lt;3;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085: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=5;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&lt;7;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086:       break;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nn-NO" altLang="ko-KR" sz="1000" dirty="0"/>
              <a:t>088:     case 5 :</a:t>
            </a:r>
          </a:p>
          <a:p>
            <a:r>
              <a:rPr lang="nn-NO" altLang="ko-KR" sz="1000" dirty="0"/>
              <a:t>089:       ibuf[0] = 1;</a:t>
            </a:r>
          </a:p>
          <a:p>
            <a:r>
              <a:rPr lang="nn-NO" altLang="ko-KR" sz="1000" dirty="0"/>
              <a:t>090:       for (i=2; i&lt;4; i++) ibuf[i] = 1;</a:t>
            </a:r>
          </a:p>
          <a:p>
            <a:r>
              <a:rPr lang="nn-NO" altLang="ko-KR" sz="1000" dirty="0"/>
              <a:t>091:       for (i=5; i&lt;7; i++) ibuf[i] = 1;</a:t>
            </a:r>
          </a:p>
          <a:p>
            <a:r>
              <a:rPr lang="nn-NO" altLang="ko-KR" sz="1000" dirty="0"/>
              <a:t>092:       break;</a:t>
            </a:r>
          </a:p>
          <a:p>
            <a:r>
              <a:rPr lang="nn-NO" altLang="ko-KR" sz="1000" dirty="0"/>
              <a:t>093: </a:t>
            </a:r>
          </a:p>
          <a:p>
            <a:r>
              <a:rPr lang="nn-NO" altLang="ko-KR" sz="1000" dirty="0"/>
              <a:t>094:     case 6 :</a:t>
            </a:r>
          </a:p>
          <a:p>
            <a:r>
              <a:rPr lang="nn-NO" altLang="ko-KR" sz="1000" dirty="0"/>
              <a:t>095:       for (i=2; i&lt;7; i++) ibuf[i] = 1;</a:t>
            </a:r>
          </a:p>
          <a:p>
            <a:r>
              <a:rPr lang="nn-NO" altLang="ko-KR" sz="1000" dirty="0"/>
              <a:t>096:       break;</a:t>
            </a:r>
          </a:p>
          <a:p>
            <a:r>
              <a:rPr lang="nn-NO" altLang="ko-KR" sz="1000" dirty="0"/>
              <a:t>097: </a:t>
            </a:r>
          </a:p>
          <a:p>
            <a:r>
              <a:rPr lang="nn-NO" altLang="ko-KR" sz="1000" dirty="0"/>
              <a:t>098:     case 7 :</a:t>
            </a:r>
          </a:p>
          <a:p>
            <a:r>
              <a:rPr lang="nn-NO" altLang="ko-KR" sz="1000" dirty="0"/>
              <a:t>099:       for (i=0; i&lt;3; i++) ibuf[i] = 1;</a:t>
            </a:r>
          </a:p>
          <a:p>
            <a:r>
              <a:rPr lang="nn-NO" altLang="ko-KR" sz="1000" dirty="0"/>
              <a:t>100:       ibuf[5] = 1;</a:t>
            </a:r>
          </a:p>
          <a:p>
            <a:r>
              <a:rPr lang="nn-NO" altLang="ko-KR" sz="1000" dirty="0"/>
              <a:t>101:       break;</a:t>
            </a:r>
          </a:p>
          <a:p>
            <a:r>
              <a:rPr lang="nn-NO" altLang="ko-KR" sz="1000" dirty="0"/>
              <a:t>102: </a:t>
            </a:r>
          </a:p>
          <a:p>
            <a:r>
              <a:rPr lang="nn-NO" altLang="ko-KR" sz="1000" dirty="0"/>
              <a:t>103:     case 8 :</a:t>
            </a:r>
          </a:p>
          <a:p>
            <a:r>
              <a:rPr lang="nn-NO" altLang="ko-KR" sz="1000" dirty="0"/>
              <a:t>104:       for (i=0; i&lt;7; i++) ibuf[i] = 1;</a:t>
            </a:r>
          </a:p>
          <a:p>
            <a:r>
              <a:rPr lang="nn-NO" altLang="ko-KR" sz="1000" dirty="0"/>
              <a:t>105:       break;</a:t>
            </a:r>
          </a:p>
          <a:p>
            <a:r>
              <a:rPr lang="nn-NO" altLang="ko-KR" sz="1000" dirty="0"/>
              <a:t>106: </a:t>
            </a:r>
          </a:p>
          <a:p>
            <a:r>
              <a:rPr lang="nn-NO" altLang="ko-KR" sz="1000" dirty="0"/>
              <a:t>107:     case 9 :</a:t>
            </a:r>
          </a:p>
          <a:p>
            <a:r>
              <a:rPr lang="nn-NO" altLang="ko-KR" sz="1000" dirty="0"/>
              <a:t>108:       for (i=0; i&lt;4; i++) ibuf[i] = 1;</a:t>
            </a:r>
          </a:p>
          <a:p>
            <a:r>
              <a:rPr lang="nn-NO" altLang="ko-KR" sz="1000" dirty="0"/>
              <a:t>109:       for (i=5; i&lt;7; i++) ibuf[i] = 1;</a:t>
            </a:r>
          </a:p>
          <a:p>
            <a:r>
              <a:rPr lang="nn-NO" altLang="ko-KR" sz="1000" dirty="0"/>
              <a:t>110:       break;</a:t>
            </a:r>
          </a:p>
          <a:p>
            <a:r>
              <a:rPr lang="nn-NO" altLang="ko-KR" sz="1000" dirty="0"/>
              <a:t>111: </a:t>
            </a:r>
          </a:p>
          <a:p>
            <a:r>
              <a:rPr lang="nn-NO" altLang="ko-KR" sz="1000" dirty="0"/>
              <a:t>112:     case 10 :</a:t>
            </a:r>
          </a:p>
          <a:p>
            <a:r>
              <a:rPr lang="nn-NO" altLang="ko-KR" sz="1000" dirty="0"/>
              <a:t>113:       for (i=0; i&lt;3; i++) ibuf[i] = 1;</a:t>
            </a:r>
          </a:p>
          <a:p>
            <a:r>
              <a:rPr lang="nn-NO" altLang="ko-KR" sz="1000" dirty="0"/>
              <a:t>114:       for (i=4; i&lt;8; i++) ibuf[i] = 1;</a:t>
            </a:r>
          </a:p>
          <a:p>
            <a:r>
              <a:rPr lang="nn-NO" altLang="ko-KR" sz="1000" dirty="0"/>
              <a:t>115:       break;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116:     case 11 :</a:t>
            </a:r>
          </a:p>
          <a:p>
            <a:r>
              <a:rPr lang="en-US" altLang="ko-KR" sz="1000" dirty="0"/>
              <a:t>117: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118:       break;</a:t>
            </a:r>
          </a:p>
          <a:p>
            <a:r>
              <a:rPr lang="en-US" altLang="ko-KR" sz="1000" dirty="0"/>
              <a:t>119:     case 12 :</a:t>
            </a:r>
          </a:p>
          <a:p>
            <a:r>
              <a:rPr lang="en-US" altLang="ko-KR" sz="1000" dirty="0"/>
              <a:t>120: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&lt;6;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121: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[0] = 1;</a:t>
            </a:r>
          </a:p>
          <a:p>
            <a:r>
              <a:rPr lang="en-US" altLang="ko-KR" sz="1000" dirty="0"/>
              <a:t>122: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[7] = 1;</a:t>
            </a:r>
          </a:p>
          <a:p>
            <a:r>
              <a:rPr lang="en-US" altLang="ko-KR" sz="1000" dirty="0"/>
              <a:t>123:       break;</a:t>
            </a:r>
          </a:p>
          <a:p>
            <a:r>
              <a:rPr lang="en-US" altLang="ko-KR" sz="1000" dirty="0"/>
              <a:t>124:     case 13 :</a:t>
            </a:r>
          </a:p>
          <a:p>
            <a:r>
              <a:rPr lang="en-US" altLang="ko-KR" sz="1000" dirty="0"/>
              <a:t>125: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[7] = 1;</a:t>
            </a:r>
          </a:p>
          <a:p>
            <a:r>
              <a:rPr lang="en-US" altLang="ko-KR" sz="1000" dirty="0"/>
              <a:t>126: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&lt;6;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127:       break;</a:t>
            </a:r>
          </a:p>
          <a:p>
            <a:r>
              <a:rPr lang="en-US" altLang="ko-KR" sz="1000" dirty="0"/>
              <a:t>128:     case 14 :</a:t>
            </a:r>
          </a:p>
          <a:p>
            <a:r>
              <a:rPr lang="en-US" altLang="ko-KR" sz="1000" dirty="0"/>
              <a:t>129: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130: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[0] = 1;</a:t>
            </a:r>
          </a:p>
          <a:p>
            <a:r>
              <a:rPr lang="en-US" altLang="ko-KR" sz="1000" dirty="0"/>
              <a:t>131:       break;</a:t>
            </a:r>
          </a:p>
          <a:p>
            <a:r>
              <a:rPr lang="en-US" altLang="ko-KR" sz="1000" dirty="0"/>
              <a:t>132:     case 15 :</a:t>
            </a:r>
          </a:p>
          <a:p>
            <a:r>
              <a:rPr lang="en-US" altLang="ko-KR" sz="1000" dirty="0"/>
              <a:t>133: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=4;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134:      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[0] = 1;</a:t>
            </a:r>
          </a:p>
          <a:p>
            <a:r>
              <a:rPr lang="en-US" altLang="ko-KR" sz="1000" dirty="0"/>
              <a:t>135:       break;</a:t>
            </a:r>
          </a:p>
          <a:p>
            <a:r>
              <a:rPr lang="en-US" altLang="ko-KR" sz="1000" dirty="0"/>
              <a:t>136: </a:t>
            </a:r>
          </a:p>
          <a:p>
            <a:r>
              <a:rPr lang="en-US" altLang="ko-KR" sz="1000" dirty="0"/>
              <a:t>137:     default :</a:t>
            </a:r>
          </a:p>
          <a:p>
            <a:r>
              <a:rPr lang="en-US" altLang="ko-KR" sz="1000" dirty="0"/>
              <a:t>138:    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</a:p>
          <a:p>
            <a:r>
              <a:rPr lang="en-US" altLang="ko-KR" sz="1000" dirty="0"/>
              <a:t>139:       break;</a:t>
            </a:r>
          </a:p>
          <a:p>
            <a:r>
              <a:rPr lang="en-US" altLang="ko-KR" sz="1000" dirty="0"/>
              <a:t>140:   }</a:t>
            </a:r>
          </a:p>
          <a:p>
            <a:r>
              <a:rPr lang="en-US" altLang="ko-KR" sz="1000" dirty="0"/>
              <a:t>141:   return 0;</a:t>
            </a:r>
          </a:p>
          <a:p>
            <a:r>
              <a:rPr lang="en-US" altLang="ko-KR" sz="1000" dirty="0"/>
              <a:t>142: }</a:t>
            </a:r>
          </a:p>
          <a:p>
            <a:r>
              <a:rPr lang="en-US" altLang="ko-KR" sz="1000" dirty="0"/>
              <a:t>143: </a:t>
            </a:r>
          </a:p>
          <a:p>
            <a:r>
              <a:rPr lang="en-US" altLang="ko-KR" sz="1000" dirty="0"/>
              <a:t>144: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m2_segment_read(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145: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("m2_segment_read, \n");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147:   return 0;</a:t>
            </a:r>
          </a:p>
          <a:p>
            <a:r>
              <a:rPr lang="en-US" altLang="ko-KR" sz="1000" dirty="0"/>
              <a:t>148: }</a:t>
            </a:r>
          </a:p>
          <a:p>
            <a:r>
              <a:rPr lang="en-US" altLang="ko-KR" sz="1000" dirty="0"/>
              <a:t>149: </a:t>
            </a:r>
          </a:p>
          <a:p>
            <a:r>
              <a:rPr lang="en-US" altLang="ko-KR" sz="1000" dirty="0"/>
              <a:t>150: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m2_segment_write(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151:  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ret,i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152:     unsigned char data[6];</a:t>
            </a:r>
          </a:p>
          <a:p>
            <a:r>
              <a:rPr lang="en-US" altLang="ko-KR" sz="1000" dirty="0"/>
              <a:t>153:     ret=</a:t>
            </a:r>
            <a:r>
              <a:rPr lang="en-US" altLang="ko-KR" sz="1000" dirty="0" err="1"/>
              <a:t>copy_from_user</a:t>
            </a:r>
            <a:r>
              <a:rPr lang="en-US" altLang="ko-KR" sz="1000" dirty="0"/>
              <a:t>(data,buf,6);</a:t>
            </a:r>
          </a:p>
          <a:p>
            <a:r>
              <a:rPr lang="en-US" altLang="ko-KR" sz="1000" dirty="0"/>
              <a:t>154: </a:t>
            </a:r>
          </a:p>
          <a:p>
            <a:r>
              <a:rPr lang="en-US" altLang="ko-KR" sz="1000" dirty="0"/>
              <a:t>155: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)data[0]);</a:t>
            </a:r>
          </a:p>
          <a:p>
            <a:r>
              <a:rPr lang="en-US" altLang="ko-KR" sz="1000" dirty="0"/>
              <a:t>156: </a:t>
            </a:r>
          </a:p>
          <a:p>
            <a:r>
              <a:rPr lang="en-US" altLang="ko-KR" sz="1000" dirty="0"/>
              <a:t>157: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(EXYNOS4_GPF3(0), 0);</a:t>
            </a:r>
          </a:p>
          <a:p>
            <a:r>
              <a:rPr lang="en-US" altLang="ko-KR" sz="1000" dirty="0"/>
              <a:t>158: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(EXYNOS4_GPF3(1), 1);</a:t>
            </a:r>
          </a:p>
          <a:p>
            <a:r>
              <a:rPr lang="en-US" altLang="ko-KR" sz="1000" dirty="0"/>
              <a:t>159: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 {</a:t>
            </a:r>
          </a:p>
          <a:p>
            <a:r>
              <a:rPr lang="en-US" altLang="ko-KR" sz="1000" dirty="0"/>
              <a:t>160: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161:     }</a:t>
            </a:r>
          </a:p>
          <a:p>
            <a:r>
              <a:rPr lang="en-US" altLang="ko-KR" sz="1000" dirty="0"/>
              <a:t>162: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(5);</a:t>
            </a:r>
          </a:p>
          <a:p>
            <a:r>
              <a:rPr lang="en-US" altLang="ko-KR" sz="1000" dirty="0"/>
              <a:t>163: </a:t>
            </a:r>
          </a:p>
          <a:p>
            <a:r>
              <a:rPr lang="en-US" altLang="ko-KR" sz="1000" dirty="0"/>
              <a:t>164: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)data[1]);</a:t>
            </a:r>
          </a:p>
          <a:p>
            <a:r>
              <a:rPr lang="en-US" altLang="ko-KR" sz="1000" dirty="0"/>
              <a:t>165: </a:t>
            </a:r>
          </a:p>
          <a:p>
            <a:r>
              <a:rPr lang="en-US" altLang="ko-KR" sz="1000" dirty="0"/>
              <a:t>166: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(EXYNOS4_GPF3(0), 1);</a:t>
            </a:r>
          </a:p>
          <a:p>
            <a:r>
              <a:rPr lang="en-US" altLang="ko-KR" sz="1000" dirty="0"/>
              <a:t>167: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(EXYNOS4_GPF3(1), 0);</a:t>
            </a:r>
          </a:p>
          <a:p>
            <a:r>
              <a:rPr lang="en-US" altLang="ko-KR" sz="1000" dirty="0"/>
              <a:t>168: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 {</a:t>
            </a:r>
          </a:p>
          <a:p>
            <a:r>
              <a:rPr lang="en-US" altLang="ko-KR" sz="1000" dirty="0"/>
              <a:t>169: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170:     }</a:t>
            </a:r>
          </a:p>
          <a:p>
            <a:r>
              <a:rPr lang="en-US" altLang="ko-KR" sz="1000" dirty="0"/>
              <a:t>171: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(5);</a:t>
            </a:r>
          </a:p>
          <a:p>
            <a:r>
              <a:rPr lang="en-US" altLang="ko-KR" sz="1000" dirty="0"/>
              <a:t>172: </a:t>
            </a:r>
          </a:p>
          <a:p>
            <a:r>
              <a:rPr lang="en-US" altLang="ko-KR" sz="1000" dirty="0"/>
              <a:t>173: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)data[2]);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175: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(EXYNOS4_GPF3(1), 1);</a:t>
            </a:r>
          </a:p>
          <a:p>
            <a:r>
              <a:rPr lang="en-US" altLang="ko-KR" sz="1000" dirty="0"/>
              <a:t>176: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(EXYNOS4_GPF3(2), 0);</a:t>
            </a:r>
          </a:p>
          <a:p>
            <a:r>
              <a:rPr lang="en-US" altLang="ko-KR" sz="1000" dirty="0"/>
              <a:t>177: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 {</a:t>
            </a:r>
          </a:p>
          <a:p>
            <a:r>
              <a:rPr lang="en-US" altLang="ko-KR" sz="1000" dirty="0"/>
              <a:t>178: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179:     }</a:t>
            </a:r>
          </a:p>
          <a:p>
            <a:r>
              <a:rPr lang="en-US" altLang="ko-KR" sz="1000" dirty="0"/>
              <a:t>180: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(5);</a:t>
            </a:r>
          </a:p>
          <a:p>
            <a:r>
              <a:rPr lang="en-US" altLang="ko-KR" sz="1000" dirty="0"/>
              <a:t>181: </a:t>
            </a:r>
          </a:p>
          <a:p>
            <a:r>
              <a:rPr lang="en-US" altLang="ko-KR" sz="1000" dirty="0"/>
              <a:t>182: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)data[3]);</a:t>
            </a:r>
          </a:p>
          <a:p>
            <a:r>
              <a:rPr lang="en-US" altLang="ko-KR" sz="1000" dirty="0"/>
              <a:t>183: </a:t>
            </a:r>
          </a:p>
          <a:p>
            <a:r>
              <a:rPr lang="en-US" altLang="ko-KR" sz="1000" dirty="0"/>
              <a:t>184: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(EXYNOS4_GPF3(2), 1);</a:t>
            </a:r>
          </a:p>
          <a:p>
            <a:r>
              <a:rPr lang="en-US" altLang="ko-KR" sz="1000" dirty="0"/>
              <a:t>185: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(EXYNOS4_GPF3(3), 0);</a:t>
            </a:r>
          </a:p>
          <a:p>
            <a:r>
              <a:rPr lang="en-US" altLang="ko-KR" sz="1000" dirty="0"/>
              <a:t>186: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 {</a:t>
            </a:r>
          </a:p>
          <a:p>
            <a:r>
              <a:rPr lang="en-US" altLang="ko-KR" sz="1000" dirty="0"/>
              <a:t>187: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188:     }</a:t>
            </a:r>
          </a:p>
          <a:p>
            <a:r>
              <a:rPr lang="en-US" altLang="ko-KR" sz="1000" dirty="0"/>
              <a:t>189: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(5);</a:t>
            </a:r>
          </a:p>
          <a:p>
            <a:r>
              <a:rPr lang="en-US" altLang="ko-KR" sz="1000" dirty="0"/>
              <a:t>190: </a:t>
            </a:r>
          </a:p>
          <a:p>
            <a:r>
              <a:rPr lang="en-US" altLang="ko-KR" sz="1000" dirty="0"/>
              <a:t>191: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)data[4]);</a:t>
            </a:r>
          </a:p>
          <a:p>
            <a:r>
              <a:rPr lang="en-US" altLang="ko-KR" sz="1000" dirty="0"/>
              <a:t>192: </a:t>
            </a:r>
          </a:p>
          <a:p>
            <a:r>
              <a:rPr lang="en-US" altLang="ko-KR" sz="1000" dirty="0"/>
              <a:t>193: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(EXYNOS4_GPF3(3), 1);</a:t>
            </a:r>
          </a:p>
          <a:p>
            <a:r>
              <a:rPr lang="en-US" altLang="ko-KR" sz="1000" dirty="0"/>
              <a:t>194: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(EXYNOS4_GPF3(4), 0);</a:t>
            </a:r>
          </a:p>
          <a:p>
            <a:r>
              <a:rPr lang="en-US" altLang="ko-KR" sz="1000" dirty="0"/>
              <a:t>195: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 {</a:t>
            </a:r>
          </a:p>
          <a:p>
            <a:r>
              <a:rPr lang="en-US" altLang="ko-KR" sz="1000" dirty="0"/>
              <a:t>196: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197:     }</a:t>
            </a:r>
          </a:p>
          <a:p>
            <a:r>
              <a:rPr lang="en-US" altLang="ko-KR" sz="1000" dirty="0"/>
              <a:t>198: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(5);</a:t>
            </a:r>
          </a:p>
          <a:p>
            <a:r>
              <a:rPr lang="en-US" altLang="ko-KR" sz="1000" dirty="0"/>
              <a:t>199: </a:t>
            </a:r>
          </a:p>
          <a:p>
            <a:r>
              <a:rPr lang="en-US" altLang="ko-KR" sz="1000" dirty="0"/>
              <a:t>200:     </a:t>
            </a:r>
            <a:r>
              <a:rPr lang="en-US" altLang="ko-KR" sz="1000" dirty="0" err="1"/>
              <a:t>Getsegmentcode_base</a:t>
            </a:r>
            <a:r>
              <a:rPr lang="en-US" altLang="ko-KR" sz="1000" dirty="0"/>
              <a:t>((unsigned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)data[5]);</a:t>
            </a:r>
          </a:p>
          <a:p>
            <a:r>
              <a:rPr lang="en-US" altLang="ko-KR" sz="1000" dirty="0"/>
              <a:t>201: </a:t>
            </a:r>
          </a:p>
          <a:p>
            <a:r>
              <a:rPr lang="en-US" altLang="ko-KR" sz="1000" dirty="0"/>
              <a:t>202: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(EXYNOS4_GPF3(4), 1);</a:t>
            </a:r>
          </a:p>
          <a:p>
            <a:r>
              <a:rPr lang="en-US" altLang="ko-KR" sz="1000" dirty="0"/>
              <a:t>203: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(EXYNOS4_GPF3(5), 0);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119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204: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=0;i&lt;8;i++){</a:t>
            </a:r>
          </a:p>
          <a:p>
            <a:r>
              <a:rPr lang="en-US" altLang="ko-KR" sz="1000" dirty="0"/>
              <a:t>205: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(EXYNOS4_GPF0(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ibuf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206:     }</a:t>
            </a:r>
          </a:p>
          <a:p>
            <a:r>
              <a:rPr lang="en-US" altLang="ko-KR" sz="1000" dirty="0"/>
              <a:t>207:     </a:t>
            </a:r>
            <a:r>
              <a:rPr lang="en-US" altLang="ko-KR" sz="1000" dirty="0" err="1"/>
              <a:t>mdelay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208: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(EXYNOS4_GPF3(5), 1);</a:t>
            </a:r>
          </a:p>
          <a:p>
            <a:r>
              <a:rPr lang="en-US" altLang="ko-KR" sz="1000" dirty="0"/>
              <a:t>209:     return length;</a:t>
            </a:r>
          </a:p>
          <a:p>
            <a:r>
              <a:rPr lang="en-US" altLang="ko-KR" sz="1000" dirty="0"/>
              <a:t>210: }</a:t>
            </a:r>
          </a:p>
          <a:p>
            <a:r>
              <a:rPr lang="en-US" altLang="ko-KR" sz="1000" dirty="0"/>
              <a:t>211: </a:t>
            </a:r>
          </a:p>
          <a:p>
            <a:r>
              <a:rPr lang="en-US" altLang="ko-KR" sz="1000" dirty="0"/>
              <a:t>212: static DEFINE_MUTEX(m2_segment_mutex);</a:t>
            </a:r>
          </a:p>
          <a:p>
            <a:r>
              <a:rPr lang="en-US" altLang="ko-KR" sz="1000" dirty="0"/>
              <a:t>213: static long m2_segment_ioctl(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long </a:t>
            </a:r>
            <a:r>
              <a:rPr lang="en-US" altLang="ko-KR" sz="1000" dirty="0" err="1"/>
              <a:t>arg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214: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("m2_segment_ioctl, \n");</a:t>
            </a:r>
          </a:p>
          <a:p>
            <a:r>
              <a:rPr lang="en-US" altLang="ko-KR" sz="1000" dirty="0"/>
              <a:t>215:   </a:t>
            </a:r>
          </a:p>
          <a:p>
            <a:r>
              <a:rPr lang="en-US" altLang="ko-KR" sz="1000" dirty="0"/>
              <a:t>216:   switch(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217:     default:</a:t>
            </a:r>
          </a:p>
          <a:p>
            <a:r>
              <a:rPr lang="en-US" altLang="ko-KR" sz="1000" dirty="0"/>
              <a:t>218:       </a:t>
            </a:r>
            <a:r>
              <a:rPr lang="en-US" altLang="ko-KR" sz="1000" dirty="0" err="1"/>
              <a:t>mutex_unlock</a:t>
            </a:r>
            <a:r>
              <a:rPr lang="en-US" altLang="ko-KR" sz="1000" dirty="0"/>
              <a:t>(&amp;m2_segment_mutex);</a:t>
            </a:r>
          </a:p>
          <a:p>
            <a:r>
              <a:rPr lang="en-US" altLang="ko-KR" sz="1000" dirty="0"/>
              <a:t>219:       return ENOTTY;</a:t>
            </a:r>
          </a:p>
          <a:p>
            <a:r>
              <a:rPr lang="en-US" altLang="ko-KR" sz="1000" dirty="0"/>
              <a:t>220:   }</a:t>
            </a:r>
          </a:p>
          <a:p>
            <a:r>
              <a:rPr lang="en-US" altLang="ko-KR" sz="1000" dirty="0"/>
              <a:t>221:   </a:t>
            </a:r>
          </a:p>
          <a:p>
            <a:r>
              <a:rPr lang="en-US" altLang="ko-KR" sz="1000" dirty="0"/>
              <a:t>222:   </a:t>
            </a:r>
            <a:r>
              <a:rPr lang="en-US" altLang="ko-KR" sz="1000" dirty="0" err="1"/>
              <a:t>mutex_unlock</a:t>
            </a:r>
            <a:r>
              <a:rPr lang="en-US" altLang="ko-KR" sz="1000" dirty="0"/>
              <a:t>(&amp;m2_segment_mutex);</a:t>
            </a:r>
          </a:p>
          <a:p>
            <a:r>
              <a:rPr lang="en-US" altLang="ko-KR" sz="1000" dirty="0"/>
              <a:t>223:   return 0;</a:t>
            </a:r>
          </a:p>
          <a:p>
            <a:r>
              <a:rPr lang="en-US" altLang="ko-KR" sz="1000" dirty="0"/>
              <a:t>224: }</a:t>
            </a:r>
          </a:p>
          <a:p>
            <a:r>
              <a:rPr lang="en-US" altLang="ko-KR" sz="1000" dirty="0"/>
              <a:t>225: </a:t>
            </a:r>
          </a:p>
          <a:p>
            <a:r>
              <a:rPr lang="en-US" altLang="ko-KR" sz="1000" dirty="0"/>
              <a:t>226: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m2_segment_fops = {</a:t>
            </a:r>
          </a:p>
          <a:p>
            <a:r>
              <a:rPr lang="en-US" altLang="ko-KR" sz="1000" dirty="0"/>
              <a:t>227:   .owner    = THIS_MODULE,</a:t>
            </a:r>
          </a:p>
          <a:p>
            <a:r>
              <a:rPr lang="en-US" altLang="ko-KR" sz="1000" dirty="0"/>
              <a:t>228:   .open    = m2_segment_open,</a:t>
            </a:r>
          </a:p>
          <a:p>
            <a:r>
              <a:rPr lang="en-US" altLang="ko-KR" sz="1000" dirty="0"/>
              <a:t>229:   .write    = m2_segment_write,</a:t>
            </a:r>
          </a:p>
          <a:p>
            <a:r>
              <a:rPr lang="en-US" altLang="ko-KR" sz="1000" dirty="0"/>
              <a:t>230:   .release  = m2_segment_release,</a:t>
            </a:r>
          </a:p>
          <a:p>
            <a:r>
              <a:rPr lang="en-US" altLang="ko-KR" sz="1000" dirty="0"/>
              <a:t>231: };</a:t>
            </a:r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41260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input.h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/i2c.h&gt;</a:t>
            </a:r>
            <a:endParaRPr lang="ko-KR" altLang="ko-KR" sz="1000" dirty="0"/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/i2c-dev.h&gt;</a:t>
            </a:r>
            <a:endParaRPr lang="ko-KR" altLang="ko-KR" sz="1000" dirty="0"/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slab.h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012: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013: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014: </a:t>
            </a:r>
            <a:endParaRPr lang="ko-KR" altLang="ko-KR" sz="1000" dirty="0"/>
          </a:p>
          <a:p>
            <a:r>
              <a:rPr lang="en-US" altLang="ko-KR" sz="1000" dirty="0"/>
              <a:t>015: #define ADC_CONVERSION_REG  0x00</a:t>
            </a:r>
            <a:endParaRPr lang="ko-KR" altLang="ko-KR" sz="1000" dirty="0"/>
          </a:p>
          <a:p>
            <a:r>
              <a:rPr lang="en-US" altLang="ko-KR" sz="1000" dirty="0"/>
              <a:t>016: #define ADC_CONFIG_REG    0x02</a:t>
            </a:r>
            <a:endParaRPr lang="ko-KR" altLang="ko-KR" sz="1000" dirty="0"/>
          </a:p>
          <a:p>
            <a:r>
              <a:rPr lang="en-US" altLang="ko-KR" sz="1000" dirty="0"/>
              <a:t>017: #define ADC_TIMER_CYCLE_REG  0x03</a:t>
            </a:r>
            <a:endParaRPr lang="ko-KR" altLang="ko-KR" sz="1000" dirty="0"/>
          </a:p>
          <a:p>
            <a:r>
              <a:rPr lang="en-US" altLang="ko-KR" sz="1000" dirty="0"/>
              <a:t>018: #define ADC_TIME_32    0x01</a:t>
            </a:r>
            <a:endParaRPr lang="ko-KR" altLang="ko-KR" sz="1000" dirty="0"/>
          </a:p>
          <a:p>
            <a:r>
              <a:rPr lang="en-US" altLang="ko-KR" sz="1000" dirty="0"/>
              <a:t>019: #define ADC_CH1_LOW    0x04</a:t>
            </a:r>
            <a:endParaRPr lang="ko-KR" altLang="ko-KR" sz="1000" dirty="0"/>
          </a:p>
          <a:p>
            <a:r>
              <a:rPr lang="en-US" altLang="ko-KR" sz="1000" dirty="0"/>
              <a:t>020: #define ADC_CH1_HIGH    0x05</a:t>
            </a:r>
            <a:endParaRPr lang="ko-KR" altLang="ko-KR" sz="1000" dirty="0"/>
          </a:p>
          <a:p>
            <a:r>
              <a:rPr lang="en-US" altLang="ko-KR" sz="1000" dirty="0"/>
              <a:t>021: #define ADC_CH2_LOW    0x07</a:t>
            </a:r>
            <a:endParaRPr lang="ko-KR" altLang="ko-KR" sz="1000" dirty="0"/>
          </a:p>
          <a:p>
            <a:r>
              <a:rPr lang="en-US" altLang="ko-KR" sz="1000" dirty="0"/>
              <a:t>022: #define ADC_CH2_HIGH    0x08</a:t>
            </a:r>
            <a:endParaRPr lang="ko-KR" altLang="ko-KR" sz="1000" dirty="0"/>
          </a:p>
          <a:p>
            <a:r>
              <a:rPr lang="en-US" altLang="ko-KR" sz="1000" dirty="0"/>
              <a:t>023: #define ADC_CH3_LOW    0x0A</a:t>
            </a:r>
            <a:endParaRPr lang="ko-KR" altLang="ko-KR" sz="1000" dirty="0"/>
          </a:p>
          <a:p>
            <a:r>
              <a:rPr lang="en-US" altLang="ko-KR" sz="1000" dirty="0"/>
              <a:t>024: #define ADC_CH3_HIGH    0x0B</a:t>
            </a:r>
            <a:endParaRPr lang="ko-KR" altLang="ko-KR" sz="1000" dirty="0"/>
          </a:p>
          <a:p>
            <a:r>
              <a:rPr lang="en-US" altLang="ko-KR" sz="1000" dirty="0"/>
              <a:t>025: #define ADC_CH4_LOW    0x0D</a:t>
            </a:r>
            <a:endParaRPr lang="ko-KR" altLang="ko-KR" sz="1000" dirty="0"/>
          </a:p>
          <a:p>
            <a:r>
              <a:rPr lang="en-US" altLang="ko-KR" sz="1000" dirty="0"/>
              <a:t>026: #define ADC_CH4_HIGH    0x0E</a:t>
            </a:r>
            <a:endParaRPr lang="ko-KR" altLang="ko-KR" sz="1000" dirty="0"/>
          </a:p>
          <a:p>
            <a:r>
              <a:rPr lang="en-US" altLang="ko-KR" sz="1000" dirty="0"/>
              <a:t>027: </a:t>
            </a:r>
            <a:endParaRPr lang="ko-KR" altLang="ko-KR" sz="1000" dirty="0"/>
          </a:p>
          <a:p>
            <a:r>
              <a:rPr lang="en-US" altLang="ko-KR" sz="1000" dirty="0"/>
              <a:t>028: #define ADC_SELECT_CH1    0x18</a:t>
            </a:r>
            <a:endParaRPr lang="ko-KR" altLang="ko-KR" sz="1000" dirty="0"/>
          </a:p>
          <a:p>
            <a:r>
              <a:rPr lang="en-US" altLang="ko-KR" sz="1000" dirty="0"/>
              <a:t>029: #define ADC_SELECT_CH2    0x28</a:t>
            </a:r>
            <a:endParaRPr lang="ko-KR" altLang="ko-KR" sz="1000" dirty="0"/>
          </a:p>
          <a:p>
            <a:r>
              <a:rPr lang="en-US" altLang="ko-KR" sz="1000" dirty="0"/>
              <a:t>030: #define ADC_SELECT_CH3    0x48</a:t>
            </a:r>
            <a:endParaRPr lang="ko-KR" altLang="ko-KR" sz="1000" dirty="0"/>
          </a:p>
          <a:p>
            <a:r>
              <a:rPr lang="en-US" altLang="ko-KR" sz="1000" dirty="0"/>
              <a:t>031: #define ADC_SELECT_CH4    </a:t>
            </a:r>
            <a:r>
              <a:rPr lang="en-US" altLang="ko-KR" sz="1000" dirty="0" smtClean="0"/>
              <a:t>0x88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4020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/>
              <a:t>233: static struct miscdevice m2_segment_driver = {</a:t>
            </a:r>
          </a:p>
          <a:p>
            <a:r>
              <a:rPr lang="en-US" altLang="ko-KR" sz="1000"/>
              <a:t>234:   .fops  = &amp;m2_segment_fops,</a:t>
            </a:r>
          </a:p>
          <a:p>
            <a:r>
              <a:rPr lang="en-US" altLang="ko-KR" sz="1000"/>
              <a:t>235:   .name = SEGMENT_NAME,</a:t>
            </a:r>
          </a:p>
          <a:p>
            <a:r>
              <a:rPr lang="en-US" altLang="ko-KR" sz="1000"/>
              <a:t>236:   .minor = MISC_DYNAMIC_MINOR,</a:t>
            </a:r>
          </a:p>
          <a:p>
            <a:r>
              <a:rPr lang="en-US" altLang="ko-KR" sz="1000"/>
              <a:t>237: };</a:t>
            </a:r>
          </a:p>
          <a:p>
            <a:r>
              <a:rPr lang="en-US" altLang="ko-KR" sz="1000"/>
              <a:t>238: </a:t>
            </a:r>
          </a:p>
          <a:p>
            <a:r>
              <a:rPr lang="en-US" altLang="ko-KR" sz="1000"/>
              <a:t>239: static int m2_segment_init(void){</a:t>
            </a:r>
          </a:p>
          <a:p>
            <a:r>
              <a:rPr lang="en-US" altLang="ko-KR" sz="1000"/>
              <a:t>240:   printk("driver: %s DRIVER INIT\n",SEGMENT_NAME);</a:t>
            </a:r>
          </a:p>
          <a:p>
            <a:r>
              <a:rPr lang="en-US" altLang="ko-KR" sz="1000"/>
              <a:t>241:   return misc_register(&amp;m2_segment_driver);</a:t>
            </a:r>
          </a:p>
          <a:p>
            <a:r>
              <a:rPr lang="en-US" altLang="ko-KR" sz="1000"/>
              <a:t>242: }</a:t>
            </a:r>
          </a:p>
          <a:p>
            <a:r>
              <a:rPr lang="en-US" altLang="ko-KR" sz="1000"/>
              <a:t>243: </a:t>
            </a:r>
          </a:p>
          <a:p>
            <a:r>
              <a:rPr lang="en-US" altLang="ko-KR" sz="1000"/>
              <a:t>244: static void m2_segment_exit(void){</a:t>
            </a:r>
          </a:p>
          <a:p>
            <a:r>
              <a:rPr lang="en-US" altLang="ko-KR" sz="1000"/>
              <a:t>245:   misc_deregister(&amp;m2_segment_driver);</a:t>
            </a:r>
          </a:p>
          <a:p>
            <a:r>
              <a:rPr lang="en-US" altLang="ko-KR" sz="1000"/>
              <a:t>246:   printk("driver: %s DRIVER EXIT\n",SEGMENT_NAME);</a:t>
            </a:r>
          </a:p>
          <a:p>
            <a:r>
              <a:rPr lang="en-US" altLang="ko-KR" sz="1000"/>
              <a:t>247: }</a:t>
            </a:r>
          </a:p>
          <a:p>
            <a:r>
              <a:rPr lang="en-US" altLang="ko-KR" sz="1000"/>
              <a:t>248: </a:t>
            </a:r>
          </a:p>
          <a:p>
            <a:r>
              <a:rPr lang="en-US" altLang="ko-KR" sz="1000"/>
              <a:t>249: module_init(m2_segment_init);</a:t>
            </a:r>
          </a:p>
          <a:p>
            <a:r>
              <a:rPr lang="en-US" altLang="ko-KR" sz="1000"/>
              <a:t>250: module_exit(m2_segment_exit);</a:t>
            </a:r>
          </a:p>
          <a:p>
            <a:r>
              <a:rPr lang="en-US" altLang="ko-KR" sz="1000"/>
              <a:t>251: </a:t>
            </a:r>
          </a:p>
          <a:p>
            <a:r>
              <a:rPr lang="en-US" altLang="ko-KR" sz="1000"/>
              <a:t>252: MODULE_AUTHOR(DRIVER_AUTHOR);</a:t>
            </a:r>
          </a:p>
          <a:p>
            <a:r>
              <a:rPr lang="en-US" altLang="ko-KR" sz="1000"/>
              <a:t>253: MODULE_DESCRIPTION(DRIVER_DESC);</a:t>
            </a:r>
          </a:p>
          <a:p>
            <a:r>
              <a:rPr lang="en-US" altLang="ko-KR" sz="1000"/>
              <a:t>254: MODULE_LICENSE("Dual BSD/GPL");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8505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7_Segment–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8693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./m2_segment_test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8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7_Segment–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프로그램이 </a:t>
            </a:r>
            <a:r>
              <a:rPr lang="ko-KR" altLang="en-US" sz="2000" dirty="0"/>
              <a:t>실행되면 </a:t>
            </a:r>
            <a:r>
              <a:rPr lang="en-US" altLang="ko-KR" sz="2000" dirty="0"/>
              <a:t>counter </a:t>
            </a:r>
            <a:r>
              <a:rPr lang="ko-KR" altLang="en-US" sz="2000" dirty="0"/>
              <a:t>또는 </a:t>
            </a:r>
            <a:r>
              <a:rPr lang="en-US" altLang="ko-KR" sz="2000" dirty="0"/>
              <a:t>exit</a:t>
            </a:r>
            <a:r>
              <a:rPr lang="ko-KR" altLang="en-US" sz="2000" dirty="0"/>
              <a:t>를 </a:t>
            </a:r>
            <a:r>
              <a:rPr lang="ko-KR" altLang="en-US" sz="2000" dirty="0" smtClean="0"/>
              <a:t>선택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counter</a:t>
            </a:r>
            <a:r>
              <a:rPr lang="ko-KR" altLang="en-US" sz="2000" dirty="0"/>
              <a:t>를 선택하면 카운트 수를 </a:t>
            </a:r>
            <a:r>
              <a:rPr lang="ko-KR" altLang="en-US" sz="2000" dirty="0" smtClean="0"/>
              <a:t>묻고 </a:t>
            </a:r>
            <a:r>
              <a:rPr lang="en-US" altLang="ko-KR" sz="2000" dirty="0" smtClean="0"/>
              <a:t>1~999999</a:t>
            </a:r>
            <a:r>
              <a:rPr lang="ko-KR" altLang="en-US" sz="2000" dirty="0"/>
              <a:t>까지의 정수를 입력하면</a:t>
            </a:r>
            <a:r>
              <a:rPr lang="en-US" altLang="ko-KR" sz="2000" dirty="0"/>
              <a:t>, </a:t>
            </a:r>
            <a:r>
              <a:rPr lang="ko-KR" altLang="en-US" sz="2000" dirty="0"/>
              <a:t>해당 수부터 </a:t>
            </a:r>
            <a:r>
              <a:rPr lang="en-US" altLang="ko-KR" sz="2000" dirty="0"/>
              <a:t>0</a:t>
            </a:r>
            <a:r>
              <a:rPr lang="ko-KR" altLang="en-US" sz="2000" dirty="0"/>
              <a:t>까지 카운트를 </a:t>
            </a:r>
            <a:r>
              <a:rPr lang="ko-KR" altLang="en-US" sz="2000" dirty="0" smtClean="0"/>
              <a:t>시작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카운트 </a:t>
            </a:r>
            <a:r>
              <a:rPr lang="ko-KR" altLang="en-US" sz="2000" dirty="0"/>
              <a:t>중 나타나는 메뉴에서 </a:t>
            </a:r>
            <a:r>
              <a:rPr lang="en-US" altLang="ko-KR" sz="2000" dirty="0"/>
              <a:t>pause</a:t>
            </a:r>
            <a:r>
              <a:rPr lang="ko-KR" altLang="en-US" sz="2000" dirty="0"/>
              <a:t>를 선택하면 카운트를 </a:t>
            </a:r>
            <a:r>
              <a:rPr lang="ko-KR" altLang="en-US" sz="2000" dirty="0" err="1"/>
              <a:t>일시정지</a:t>
            </a:r>
            <a:r>
              <a:rPr lang="ko-KR" altLang="en-US" sz="2000" dirty="0"/>
              <a:t>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continue</a:t>
            </a:r>
            <a:r>
              <a:rPr lang="ko-KR" altLang="en-US" sz="2000" dirty="0"/>
              <a:t>를 선택하면 </a:t>
            </a:r>
            <a:r>
              <a:rPr lang="ko-KR" altLang="en-US" sz="2000" dirty="0" err="1"/>
              <a:t>일시정지된</a:t>
            </a:r>
            <a:r>
              <a:rPr lang="ko-KR" altLang="en-US" sz="2000" dirty="0"/>
              <a:t> 카운트를 계속 </a:t>
            </a:r>
            <a:r>
              <a:rPr lang="ko-KR" altLang="en-US" sz="2000" dirty="0" smtClean="0"/>
              <a:t>진행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reset</a:t>
            </a:r>
            <a:r>
              <a:rPr lang="ko-KR" altLang="en-US" sz="2000" dirty="0"/>
              <a:t>을 선택하면 처음 입력한 수부터 다시 </a:t>
            </a:r>
            <a:r>
              <a:rPr lang="ko-KR" altLang="en-US" sz="2000" dirty="0" smtClean="0"/>
              <a:t>카운트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exit</a:t>
            </a:r>
            <a:r>
              <a:rPr lang="ko-KR" altLang="en-US" sz="2000" dirty="0"/>
              <a:t>를 선택하면 프로그램을 </a:t>
            </a:r>
            <a:r>
              <a:rPr lang="ko-KR" altLang="en-US" sz="2000" dirty="0" smtClean="0"/>
              <a:t>종료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2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7_Segment–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123</a:t>
            </a:fld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5933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C:\Users\mycom\Desktop\조롱이\IMAG14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7" y="5178056"/>
            <a:ext cx="2963982" cy="915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time.h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termios.h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</a:t>
            </a:r>
          </a:p>
          <a:p>
            <a:r>
              <a:rPr lang="en-US" altLang="ko-KR" sz="1000" dirty="0"/>
              <a:t>008: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termios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initial_settings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new_settings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009: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 = -1;</a:t>
            </a:r>
          </a:p>
          <a:p>
            <a:r>
              <a:rPr lang="en-US" altLang="ko-KR" sz="1000" dirty="0"/>
              <a:t>010: </a:t>
            </a:r>
          </a:p>
          <a:p>
            <a:r>
              <a:rPr lang="en-US" altLang="ko-KR" sz="1000" dirty="0"/>
              <a:t>011: void </a:t>
            </a:r>
            <a:r>
              <a:rPr lang="en-US" altLang="ko-KR" sz="1000" dirty="0" err="1"/>
              <a:t>init_keyboard</a:t>
            </a:r>
            <a:r>
              <a:rPr lang="en-US" altLang="ko-KR" sz="1000" dirty="0"/>
              <a:t>() {</a:t>
            </a:r>
          </a:p>
          <a:p>
            <a:r>
              <a:rPr lang="en-US" altLang="ko-KR" sz="1000" dirty="0"/>
              <a:t>012:   </a:t>
            </a:r>
            <a:r>
              <a:rPr lang="en-US" altLang="ko-KR" sz="1000" dirty="0" err="1"/>
              <a:t>tcgetattr</a:t>
            </a:r>
            <a:r>
              <a:rPr lang="en-US" altLang="ko-KR" sz="1000" dirty="0"/>
              <a:t>(0,&amp;initial_settings);</a:t>
            </a:r>
          </a:p>
          <a:p>
            <a:r>
              <a:rPr lang="en-US" altLang="ko-KR" sz="1000" dirty="0"/>
              <a:t>013:   </a:t>
            </a:r>
            <a:r>
              <a:rPr lang="en-US" altLang="ko-KR" sz="1000" dirty="0" err="1"/>
              <a:t>new_settings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initial_settings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014:   </a:t>
            </a:r>
            <a:r>
              <a:rPr lang="en-US" altLang="ko-KR" sz="1000" dirty="0" err="1"/>
              <a:t>new_settings.c_lflag</a:t>
            </a:r>
            <a:r>
              <a:rPr lang="en-US" altLang="ko-KR" sz="1000" dirty="0"/>
              <a:t> &amp;= ~ICANON;</a:t>
            </a:r>
          </a:p>
          <a:p>
            <a:r>
              <a:rPr lang="en-US" altLang="ko-KR" sz="1000" dirty="0"/>
              <a:t>015:   </a:t>
            </a:r>
            <a:r>
              <a:rPr lang="en-US" altLang="ko-KR" sz="1000" dirty="0" err="1"/>
              <a:t>new_settings.c_lflag</a:t>
            </a:r>
            <a:r>
              <a:rPr lang="en-US" altLang="ko-KR" sz="1000" dirty="0"/>
              <a:t> &amp;= ~ECHO;</a:t>
            </a:r>
          </a:p>
          <a:p>
            <a:r>
              <a:rPr lang="en-US" altLang="ko-KR" sz="1000" dirty="0"/>
              <a:t>016:   </a:t>
            </a:r>
            <a:r>
              <a:rPr lang="en-US" altLang="ko-KR" sz="1000" dirty="0" err="1"/>
              <a:t>new_settings.c_lflag</a:t>
            </a:r>
            <a:r>
              <a:rPr lang="en-US" altLang="ko-KR" sz="1000" dirty="0"/>
              <a:t> &amp;= ~ISIG;</a:t>
            </a:r>
          </a:p>
          <a:p>
            <a:r>
              <a:rPr lang="en-US" altLang="ko-KR" sz="1000" dirty="0"/>
              <a:t>017:   </a:t>
            </a:r>
            <a:r>
              <a:rPr lang="en-US" altLang="ko-KR" sz="1000" dirty="0" err="1"/>
              <a:t>new_settings.c_cc</a:t>
            </a:r>
            <a:r>
              <a:rPr lang="en-US" altLang="ko-KR" sz="1000" dirty="0"/>
              <a:t>[VMIN] = 1;</a:t>
            </a:r>
          </a:p>
          <a:p>
            <a:r>
              <a:rPr lang="en-US" altLang="ko-KR" sz="1000" dirty="0"/>
              <a:t>018:   </a:t>
            </a:r>
            <a:r>
              <a:rPr lang="en-US" altLang="ko-KR" sz="1000" dirty="0" err="1"/>
              <a:t>new_settings.c_cc</a:t>
            </a:r>
            <a:r>
              <a:rPr lang="en-US" altLang="ko-KR" sz="1000" dirty="0"/>
              <a:t>[VTIME] = 0;</a:t>
            </a:r>
          </a:p>
          <a:p>
            <a:r>
              <a:rPr lang="en-US" altLang="ko-KR" sz="1000" dirty="0"/>
              <a:t>019:   </a:t>
            </a:r>
            <a:r>
              <a:rPr lang="en-US" altLang="ko-KR" sz="1000" dirty="0" err="1"/>
              <a:t>tcsetattr</a:t>
            </a:r>
            <a:r>
              <a:rPr lang="en-US" altLang="ko-KR" sz="1000" dirty="0"/>
              <a:t>(0,TCSANOW,&amp;new_settings);</a:t>
            </a:r>
          </a:p>
          <a:p>
            <a:r>
              <a:rPr lang="en-US" altLang="ko-KR" sz="1000" dirty="0"/>
              <a:t>020: }</a:t>
            </a:r>
          </a:p>
          <a:p>
            <a:r>
              <a:rPr lang="en-US" altLang="ko-KR" sz="1000" dirty="0"/>
              <a:t>021: </a:t>
            </a:r>
          </a:p>
          <a:p>
            <a:r>
              <a:rPr lang="en-US" altLang="ko-KR" sz="1000" dirty="0"/>
              <a:t>022: void </a:t>
            </a:r>
            <a:r>
              <a:rPr lang="en-US" altLang="ko-KR" sz="1000" dirty="0" err="1"/>
              <a:t>close_keyboard</a:t>
            </a:r>
            <a:r>
              <a:rPr lang="en-US" altLang="ko-KR" sz="1000" dirty="0"/>
              <a:t>() {</a:t>
            </a:r>
          </a:p>
          <a:p>
            <a:r>
              <a:rPr lang="en-US" altLang="ko-KR" sz="1000" dirty="0"/>
              <a:t>023:   </a:t>
            </a:r>
            <a:r>
              <a:rPr lang="en-US" altLang="ko-KR" sz="1000" dirty="0" err="1"/>
              <a:t>tcsetattr</a:t>
            </a:r>
            <a:r>
              <a:rPr lang="en-US" altLang="ko-KR" sz="1000" dirty="0"/>
              <a:t>(0,TCSANOW,&amp;initial_settings);</a:t>
            </a:r>
          </a:p>
          <a:p>
            <a:r>
              <a:rPr lang="en-US" altLang="ko-KR" sz="1000" dirty="0"/>
              <a:t>024: }</a:t>
            </a:r>
          </a:p>
          <a:p>
            <a:r>
              <a:rPr lang="en-US" altLang="ko-KR" sz="1000" dirty="0"/>
              <a:t>025: </a:t>
            </a:r>
          </a:p>
          <a:p>
            <a:r>
              <a:rPr lang="en-US" altLang="ko-KR" sz="1000" dirty="0"/>
              <a:t>026: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kbhit</a:t>
            </a:r>
            <a:r>
              <a:rPr lang="en-US" altLang="ko-KR" sz="1000" dirty="0"/>
              <a:t>() {</a:t>
            </a:r>
          </a:p>
          <a:p>
            <a:r>
              <a:rPr lang="en-US" altLang="ko-KR" sz="1000" dirty="0"/>
              <a:t>027:   char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028: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nread</a:t>
            </a:r>
            <a:r>
              <a:rPr lang="en-US" altLang="ko-KR" sz="1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030:   if(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 != -1) return 1;</a:t>
            </a:r>
          </a:p>
          <a:p>
            <a:r>
              <a:rPr lang="en-US" altLang="ko-KR" sz="1000" dirty="0"/>
              <a:t>031: </a:t>
            </a:r>
          </a:p>
          <a:p>
            <a:r>
              <a:rPr lang="en-US" altLang="ko-KR" sz="1000" dirty="0"/>
              <a:t>032:   </a:t>
            </a:r>
            <a:r>
              <a:rPr lang="en-US" altLang="ko-KR" sz="1000" dirty="0" err="1"/>
              <a:t>new_settings.c_cc</a:t>
            </a:r>
            <a:r>
              <a:rPr lang="en-US" altLang="ko-KR" sz="1000" dirty="0"/>
              <a:t>[VMIN] = 0;</a:t>
            </a:r>
          </a:p>
          <a:p>
            <a:r>
              <a:rPr lang="en-US" altLang="ko-KR" sz="1000" dirty="0"/>
              <a:t>033:   </a:t>
            </a:r>
            <a:r>
              <a:rPr lang="en-US" altLang="ko-KR" sz="1000" dirty="0" err="1"/>
              <a:t>tcsetattr</a:t>
            </a:r>
            <a:r>
              <a:rPr lang="en-US" altLang="ko-KR" sz="1000" dirty="0"/>
              <a:t>(0,TCSANOW,&amp;new_settings);</a:t>
            </a:r>
          </a:p>
          <a:p>
            <a:r>
              <a:rPr lang="en-US" altLang="ko-KR" sz="1000" dirty="0"/>
              <a:t>034:   </a:t>
            </a:r>
            <a:r>
              <a:rPr lang="en-US" altLang="ko-KR" sz="1000" dirty="0" err="1"/>
              <a:t>nread</a:t>
            </a:r>
            <a:r>
              <a:rPr lang="en-US" altLang="ko-KR" sz="1000" dirty="0"/>
              <a:t> = read(0,&amp;ch,1);</a:t>
            </a:r>
          </a:p>
          <a:p>
            <a:r>
              <a:rPr lang="en-US" altLang="ko-KR" sz="1000" dirty="0"/>
              <a:t>035:   </a:t>
            </a:r>
            <a:r>
              <a:rPr lang="en-US" altLang="ko-KR" sz="1000" dirty="0" err="1"/>
              <a:t>new_settings.c_cc</a:t>
            </a:r>
            <a:r>
              <a:rPr lang="en-US" altLang="ko-KR" sz="1000" dirty="0"/>
              <a:t>[VMIN] = 1;</a:t>
            </a:r>
          </a:p>
          <a:p>
            <a:r>
              <a:rPr lang="en-US" altLang="ko-KR" sz="1000" dirty="0"/>
              <a:t>036:   </a:t>
            </a:r>
            <a:r>
              <a:rPr lang="en-US" altLang="ko-KR" sz="1000" dirty="0" err="1"/>
              <a:t>tcsetattr</a:t>
            </a:r>
            <a:r>
              <a:rPr lang="en-US" altLang="ko-KR" sz="1000" dirty="0"/>
              <a:t>(0,TCSANOW,&amp;new_settings);</a:t>
            </a:r>
          </a:p>
          <a:p>
            <a:r>
              <a:rPr lang="en-US" altLang="ko-KR" sz="1000" dirty="0"/>
              <a:t>037: </a:t>
            </a:r>
          </a:p>
          <a:p>
            <a:r>
              <a:rPr lang="en-US" altLang="ko-KR" sz="1000" dirty="0"/>
              <a:t>038:   if(</a:t>
            </a:r>
            <a:r>
              <a:rPr lang="en-US" altLang="ko-KR" sz="1000" dirty="0" err="1"/>
              <a:t>nread</a:t>
            </a:r>
            <a:r>
              <a:rPr lang="en-US" altLang="ko-KR" sz="1000" dirty="0"/>
              <a:t> == 1) {</a:t>
            </a:r>
          </a:p>
          <a:p>
            <a:r>
              <a:rPr lang="en-US" altLang="ko-KR" sz="1000" dirty="0"/>
              <a:t>039:     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040:     return 1;</a:t>
            </a:r>
          </a:p>
          <a:p>
            <a:r>
              <a:rPr lang="en-US" altLang="ko-KR" sz="1000" dirty="0"/>
              <a:t>041:   }</a:t>
            </a:r>
          </a:p>
          <a:p>
            <a:r>
              <a:rPr lang="en-US" altLang="ko-KR" sz="1000" dirty="0"/>
              <a:t>042:   return 0;</a:t>
            </a:r>
          </a:p>
          <a:p>
            <a:r>
              <a:rPr lang="en-US" altLang="ko-KR" sz="1000" dirty="0"/>
              <a:t>043: }</a:t>
            </a:r>
          </a:p>
          <a:p>
            <a:r>
              <a:rPr lang="en-US" altLang="ko-KR" sz="1000" dirty="0"/>
              <a:t>044: </a:t>
            </a:r>
          </a:p>
          <a:p>
            <a:r>
              <a:rPr lang="en-US" altLang="ko-KR" sz="1000" dirty="0"/>
              <a:t>045: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readch</a:t>
            </a:r>
            <a:r>
              <a:rPr lang="en-US" altLang="ko-KR" sz="1000" dirty="0"/>
              <a:t>() {</a:t>
            </a:r>
          </a:p>
          <a:p>
            <a:r>
              <a:rPr lang="en-US" altLang="ko-KR" sz="1000" dirty="0"/>
              <a:t>046:   char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047: </a:t>
            </a:r>
          </a:p>
          <a:p>
            <a:r>
              <a:rPr lang="en-US" altLang="ko-KR" sz="1000" dirty="0"/>
              <a:t>048:   if(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 != -1) {</a:t>
            </a:r>
          </a:p>
          <a:p>
            <a:r>
              <a:rPr lang="en-US" altLang="ko-KR" sz="1000" dirty="0"/>
              <a:t>049:    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050:     </a:t>
            </a:r>
            <a:r>
              <a:rPr lang="en-US" altLang="ko-KR" sz="1000" dirty="0" err="1"/>
              <a:t>peek_character</a:t>
            </a:r>
            <a:r>
              <a:rPr lang="en-US" altLang="ko-KR" sz="1000" dirty="0"/>
              <a:t> = -1;</a:t>
            </a:r>
          </a:p>
          <a:p>
            <a:r>
              <a:rPr lang="en-US" altLang="ko-KR" sz="1000" dirty="0"/>
              <a:t>051:     return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052:   }</a:t>
            </a:r>
          </a:p>
          <a:p>
            <a:r>
              <a:rPr lang="en-US" altLang="ko-KR" sz="1000" dirty="0"/>
              <a:t>053:   read(0,&amp;ch,1);</a:t>
            </a:r>
          </a:p>
          <a:p>
            <a:r>
              <a:rPr lang="en-US" altLang="ko-KR" sz="1000" dirty="0"/>
              <a:t>054:   return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055: }</a:t>
            </a:r>
          </a:p>
          <a:p>
            <a:r>
              <a:rPr lang="en-US" altLang="ko-KR" sz="1000" dirty="0"/>
              <a:t>056: </a:t>
            </a:r>
          </a:p>
          <a:p>
            <a:r>
              <a:rPr lang="en-US" altLang="ko-KR" sz="1000" dirty="0"/>
              <a:t>057: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</a:p>
          <a:p>
            <a:r>
              <a:rPr lang="en-US" altLang="ko-KR" sz="1000" dirty="0"/>
              <a:t>058: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fd</a:t>
            </a:r>
            <a:r>
              <a:rPr lang="en-US" altLang="ko-KR" sz="1000" dirty="0"/>
              <a:t>, value=1,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, count, temp ,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165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059:     unsigned short input,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=0;</a:t>
            </a:r>
          </a:p>
          <a:p>
            <a:r>
              <a:rPr lang="en-US" altLang="ko-KR" sz="1000" dirty="0"/>
              <a:t>060:     char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[6]={0};</a:t>
            </a:r>
          </a:p>
          <a:p>
            <a:r>
              <a:rPr lang="en-US" altLang="ko-KR" sz="1000" dirty="0"/>
              <a:t>061: </a:t>
            </a:r>
          </a:p>
          <a:p>
            <a:r>
              <a:rPr lang="en-US" altLang="ko-KR" sz="1000" dirty="0"/>
              <a:t>062:     if((</a:t>
            </a:r>
            <a:r>
              <a:rPr lang="en-US" altLang="ko-KR" sz="1000" dirty="0" err="1"/>
              <a:t>fd</a:t>
            </a:r>
            <a:r>
              <a:rPr lang="en-US" altLang="ko-KR" sz="1000" dirty="0"/>
              <a:t>=open("/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/m2_segment",O_RDWR|O_SYNC)) &lt; 0) {</a:t>
            </a:r>
          </a:p>
          <a:p>
            <a:r>
              <a:rPr lang="en-US" altLang="ko-KR" sz="1000" dirty="0"/>
              <a:t>063: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("FND open fail\n");</a:t>
            </a:r>
          </a:p>
          <a:p>
            <a:r>
              <a:rPr lang="en-US" altLang="ko-KR" sz="1000" dirty="0"/>
              <a:t>064:       exit(1);</a:t>
            </a:r>
          </a:p>
          <a:p>
            <a:r>
              <a:rPr lang="en-US" altLang="ko-KR" sz="1000" dirty="0"/>
              <a:t>065:     }</a:t>
            </a:r>
          </a:p>
          <a:p>
            <a:r>
              <a:rPr lang="en-US" altLang="ko-KR" sz="1000" dirty="0"/>
              <a:t>066: </a:t>
            </a:r>
          </a:p>
          <a:p>
            <a:r>
              <a:rPr lang="en-US" altLang="ko-KR" sz="1000" dirty="0"/>
              <a:t>067:     </a:t>
            </a:r>
            <a:r>
              <a:rPr lang="en-US" altLang="ko-KR" sz="1000" dirty="0" err="1"/>
              <a:t>init_keyboard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068: </a:t>
            </a:r>
          </a:p>
          <a:p>
            <a:r>
              <a:rPr lang="en-US" altLang="ko-KR" sz="1000" dirty="0"/>
              <a:t>069: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  <a:p>
            <a:r>
              <a:rPr lang="en-US" altLang="ko-KR" sz="1000" dirty="0"/>
              <a:t>070: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7Segment Program\n");</a:t>
            </a:r>
          </a:p>
          <a:p>
            <a:r>
              <a:rPr lang="en-US" altLang="ko-KR" sz="1000" dirty="0"/>
              <a:t>071: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  <a:p>
            <a:r>
              <a:rPr lang="en-US" altLang="ko-KR" sz="1000" dirty="0"/>
              <a:t>072: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[c] counter\n");</a:t>
            </a:r>
          </a:p>
          <a:p>
            <a:r>
              <a:rPr lang="en-US" altLang="ko-KR" sz="1000" dirty="0"/>
              <a:t>073: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[q] exit\n");</a:t>
            </a:r>
          </a:p>
          <a:p>
            <a:r>
              <a:rPr lang="en-US" altLang="ko-KR" sz="1000" dirty="0"/>
              <a:t>074: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--------------------\n\n");</a:t>
            </a:r>
          </a:p>
          <a:p>
            <a:r>
              <a:rPr lang="en-US" altLang="ko-KR" sz="1000" dirty="0"/>
              <a:t>075: </a:t>
            </a:r>
          </a:p>
          <a:p>
            <a:r>
              <a:rPr lang="en-US" altLang="ko-KR" sz="1000" dirty="0"/>
              <a:t>076:     while (input != 'q') {</a:t>
            </a:r>
          </a:p>
          <a:p>
            <a:r>
              <a:rPr lang="en-US" altLang="ko-KR" sz="1000" dirty="0"/>
              <a:t>077:       input = 'r';</a:t>
            </a:r>
          </a:p>
          <a:p>
            <a:r>
              <a:rPr lang="en-US" altLang="ko-KR" sz="1000" dirty="0"/>
              <a:t>078:       if(</a:t>
            </a:r>
            <a:r>
              <a:rPr lang="en-US" altLang="ko-KR" sz="1000" dirty="0" err="1"/>
              <a:t>kbhit</a:t>
            </a:r>
            <a:r>
              <a:rPr lang="en-US" altLang="ko-KR" sz="1000" dirty="0"/>
              <a:t>()) {</a:t>
            </a:r>
          </a:p>
          <a:p>
            <a:r>
              <a:rPr lang="en-US" altLang="ko-KR" sz="1000" dirty="0"/>
              <a:t>079:        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readch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080:         switch(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) {</a:t>
            </a:r>
          </a:p>
          <a:p>
            <a:r>
              <a:rPr lang="en-US" altLang="ko-KR" sz="1000" dirty="0"/>
              <a:t>081:           case 'c': input = 'c'; break;</a:t>
            </a:r>
          </a:p>
          <a:p>
            <a:r>
              <a:rPr lang="en-US" altLang="ko-KR" sz="1000" dirty="0"/>
              <a:t>082:           case 'q': input = 'q'; break;</a:t>
            </a:r>
          </a:p>
          <a:p>
            <a:r>
              <a:rPr lang="en-US" altLang="ko-KR" sz="1000" dirty="0"/>
              <a:t>083:         }</a:t>
            </a:r>
          </a:p>
          <a:p>
            <a:r>
              <a:rPr lang="en-US" altLang="ko-KR" sz="1000" dirty="0"/>
              <a:t>084:       }</a:t>
            </a:r>
          </a:p>
        </p:txBody>
      </p:sp>
    </p:spTree>
    <p:extLst>
      <p:ext uri="{BB962C8B-B14F-4D97-AF65-F5344CB8AC3E}">
        <p14:creationId xmlns:p14="http://schemas.microsoft.com/office/powerpoint/2010/main" val="14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086:       switch (input) {</a:t>
            </a:r>
          </a:p>
          <a:p>
            <a:r>
              <a:rPr lang="en-US" altLang="ko-KR" sz="1000" dirty="0"/>
              <a:t>087:         case 'c':</a:t>
            </a:r>
          </a:p>
          <a:p>
            <a:r>
              <a:rPr lang="en-US" altLang="ko-KR" sz="1000" dirty="0"/>
              <a:t>088: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counter value (0 : exit program, 999999~01 ) : ");</a:t>
            </a:r>
          </a:p>
          <a:p>
            <a:r>
              <a:rPr lang="en-US" altLang="ko-KR" sz="1000" dirty="0"/>
              <a:t>089:           </a:t>
            </a:r>
            <a:r>
              <a:rPr lang="en-US" altLang="ko-KR" sz="1000" dirty="0" err="1"/>
              <a:t>close_keyboard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090:      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 &amp;value);</a:t>
            </a:r>
          </a:p>
          <a:p>
            <a:r>
              <a:rPr lang="en-US" altLang="ko-KR" sz="1000" dirty="0"/>
              <a:t>091:           </a:t>
            </a:r>
            <a:r>
              <a:rPr lang="en-US" altLang="ko-KR" sz="1000" dirty="0" err="1"/>
              <a:t>init_keyboard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092:           count = value;</a:t>
            </a:r>
          </a:p>
          <a:p>
            <a:r>
              <a:rPr lang="en-US" altLang="ko-KR" sz="1000" dirty="0"/>
              <a:t>093: </a:t>
            </a:r>
          </a:p>
          <a:p>
            <a:r>
              <a:rPr lang="en-US" altLang="ko-KR" sz="1000" dirty="0"/>
              <a:t>094: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  <a:p>
            <a:r>
              <a:rPr lang="en-US" altLang="ko-KR" sz="1000" dirty="0"/>
              <a:t>095: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Counter\n");</a:t>
            </a:r>
          </a:p>
          <a:p>
            <a:r>
              <a:rPr lang="en-US" altLang="ko-KR" sz="1000" dirty="0"/>
              <a:t>096: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  <a:p>
            <a:r>
              <a:rPr lang="en-US" altLang="ko-KR" sz="1000" dirty="0"/>
              <a:t>097: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[p] pause\n");</a:t>
            </a:r>
          </a:p>
          <a:p>
            <a:r>
              <a:rPr lang="en-US" altLang="ko-KR" sz="1000" dirty="0"/>
              <a:t>098: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[c] continue\n");</a:t>
            </a:r>
          </a:p>
          <a:p>
            <a:r>
              <a:rPr lang="en-US" altLang="ko-KR" sz="1000" dirty="0"/>
              <a:t>099: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[r] reset\n");</a:t>
            </a:r>
          </a:p>
          <a:p>
            <a:r>
              <a:rPr lang="en-US" altLang="ko-KR" sz="1000" dirty="0"/>
              <a:t>100: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[q] exit\n");</a:t>
            </a:r>
          </a:p>
          <a:p>
            <a:r>
              <a:rPr lang="en-US" altLang="ko-KR" sz="1000" dirty="0"/>
              <a:t>101: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--------------------\n\n");</a:t>
            </a:r>
          </a:p>
          <a:p>
            <a:r>
              <a:rPr lang="en-US" altLang="ko-KR" sz="1000" dirty="0"/>
              <a:t>102: </a:t>
            </a:r>
          </a:p>
          <a:p>
            <a:r>
              <a:rPr lang="en-US" altLang="ko-KR" sz="1000" dirty="0"/>
              <a:t>103:      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fd</a:t>
            </a:r>
            <a:r>
              <a:rPr lang="en-US" altLang="ko-KR" sz="1000" dirty="0"/>
              <a:t>, 0, NULL, NULL);</a:t>
            </a:r>
          </a:p>
          <a:p>
            <a:r>
              <a:rPr lang="en-US" altLang="ko-KR" sz="1000" dirty="0"/>
              <a:t>104:          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'c';</a:t>
            </a:r>
          </a:p>
          <a:p>
            <a:r>
              <a:rPr lang="en-US" altLang="ko-KR" sz="1000" dirty="0"/>
              <a:t>105: </a:t>
            </a:r>
          </a:p>
          <a:p>
            <a:r>
              <a:rPr lang="en-US" altLang="ko-KR" sz="1000" dirty="0"/>
              <a:t>106:           while(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!= 'q') {</a:t>
            </a:r>
          </a:p>
          <a:p>
            <a:r>
              <a:rPr lang="en-US" altLang="ko-KR" sz="1000" dirty="0"/>
              <a:t>107: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[0] = count/100000;</a:t>
            </a:r>
          </a:p>
          <a:p>
            <a:r>
              <a:rPr lang="en-US" altLang="ko-KR" sz="1000" dirty="0"/>
              <a:t>108:             temp = count % 100000;</a:t>
            </a:r>
          </a:p>
          <a:p>
            <a:r>
              <a:rPr lang="en-US" altLang="ko-KR" sz="1000" dirty="0"/>
              <a:t>109: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[1] = temp/10000;</a:t>
            </a:r>
          </a:p>
          <a:p>
            <a:r>
              <a:rPr lang="en-US" altLang="ko-KR" sz="1000" dirty="0"/>
              <a:t>110:             temp = temp % 10000;</a:t>
            </a:r>
          </a:p>
          <a:p>
            <a:r>
              <a:rPr lang="en-US" altLang="ko-KR" sz="1000" dirty="0"/>
              <a:t>111: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[2] = temp/1000;</a:t>
            </a:r>
          </a:p>
          <a:p>
            <a:r>
              <a:rPr lang="en-US" altLang="ko-KR" sz="1000" dirty="0"/>
              <a:t>112:             temp = temp % 1000;</a:t>
            </a:r>
          </a:p>
          <a:p>
            <a:r>
              <a:rPr lang="en-US" altLang="ko-KR" sz="1000" dirty="0"/>
              <a:t>113: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[3] = temp/100;</a:t>
            </a:r>
          </a:p>
          <a:p>
            <a:r>
              <a:rPr lang="en-US" altLang="ko-KR" sz="1000" dirty="0"/>
              <a:t>114:             temp = temp % 100</a:t>
            </a:r>
            <a:r>
              <a:rPr lang="en-US" altLang="ko-KR" sz="1000" dirty="0" smtClean="0"/>
              <a:t>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4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115: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[4] = temp/10;</a:t>
            </a:r>
          </a:p>
          <a:p>
            <a:r>
              <a:rPr lang="en-US" altLang="ko-KR" sz="1000" dirty="0"/>
              <a:t>116:             </a:t>
            </a:r>
            <a:r>
              <a:rPr lang="en-US" altLang="ko-KR" sz="1000" dirty="0" err="1"/>
              <a:t>temp_val</a:t>
            </a:r>
            <a:r>
              <a:rPr lang="en-US" altLang="ko-KR" sz="1000" dirty="0"/>
              <a:t>[5] = temp%10;</a:t>
            </a:r>
          </a:p>
          <a:p>
            <a:r>
              <a:rPr lang="en-US" altLang="ko-KR" sz="1000" dirty="0"/>
              <a:t>117:             if(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== 'c') {</a:t>
            </a:r>
          </a:p>
          <a:p>
            <a:r>
              <a:rPr lang="en-US" altLang="ko-KR" sz="1000" dirty="0"/>
              <a:t>118:               if (count &lt;= 0)</a:t>
            </a:r>
          </a:p>
          <a:p>
            <a:r>
              <a:rPr lang="en-US" altLang="ko-KR" sz="1000" dirty="0"/>
              <a:t>119:                 break;</a:t>
            </a:r>
          </a:p>
          <a:p>
            <a:r>
              <a:rPr lang="en-US" altLang="ko-KR" sz="1000" dirty="0"/>
              <a:t>120:               for (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 &lt; 14;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121:                 write(fd,&amp;temp_val,6);</a:t>
            </a:r>
          </a:p>
          <a:p>
            <a:r>
              <a:rPr lang="en-US" altLang="ko-KR" sz="1000" dirty="0"/>
              <a:t>122:               count--;</a:t>
            </a:r>
          </a:p>
          <a:p>
            <a:r>
              <a:rPr lang="en-US" altLang="ko-KR" sz="1000" dirty="0"/>
              <a:t>123:             } else if(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== 'r') {</a:t>
            </a:r>
          </a:p>
          <a:p>
            <a:r>
              <a:rPr lang="en-US" altLang="ko-KR" sz="1000" dirty="0"/>
              <a:t>124:               count = value;</a:t>
            </a:r>
          </a:p>
          <a:p>
            <a:r>
              <a:rPr lang="en-US" altLang="ko-KR" sz="1000" dirty="0"/>
              <a:t>125:              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'c';</a:t>
            </a:r>
          </a:p>
          <a:p>
            <a:r>
              <a:rPr lang="en-US" altLang="ko-KR" sz="1000" dirty="0"/>
              <a:t>126:             } else if(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== 'p') {</a:t>
            </a:r>
          </a:p>
          <a:p>
            <a:r>
              <a:rPr lang="en-US" altLang="ko-KR" sz="1000" dirty="0"/>
              <a:t>127:               for (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 &lt; 14;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128:                 write(fd,&amp;temp_val,6);</a:t>
            </a:r>
          </a:p>
          <a:p>
            <a:r>
              <a:rPr lang="en-US" altLang="ko-KR" sz="1000" dirty="0"/>
              <a:t>129:             }</a:t>
            </a:r>
          </a:p>
          <a:p>
            <a:r>
              <a:rPr lang="en-US" altLang="ko-KR" sz="1000" dirty="0"/>
              <a:t>130: </a:t>
            </a:r>
          </a:p>
          <a:p>
            <a:r>
              <a:rPr lang="en-US" altLang="ko-KR" sz="1000" dirty="0"/>
              <a:t>131:             if(</a:t>
            </a:r>
            <a:r>
              <a:rPr lang="en-US" altLang="ko-KR" sz="1000" dirty="0" err="1"/>
              <a:t>kbhit</a:t>
            </a:r>
            <a:r>
              <a:rPr lang="en-US" altLang="ko-KR" sz="1000" dirty="0"/>
              <a:t>()) {</a:t>
            </a:r>
          </a:p>
          <a:p>
            <a:r>
              <a:rPr lang="en-US" altLang="ko-KR" sz="1000" dirty="0"/>
              <a:t>132:              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readch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133:               switch(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) {</a:t>
            </a:r>
          </a:p>
          <a:p>
            <a:r>
              <a:rPr lang="en-US" altLang="ko-KR" sz="1000" dirty="0"/>
              <a:t>134:                 case 'c':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'c'; break;</a:t>
            </a:r>
          </a:p>
          <a:p>
            <a:r>
              <a:rPr lang="en-US" altLang="ko-KR" sz="1000" dirty="0"/>
              <a:t>135:                 case 'p':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'p'; break;</a:t>
            </a:r>
          </a:p>
          <a:p>
            <a:r>
              <a:rPr lang="en-US" altLang="ko-KR" sz="1000" dirty="0"/>
              <a:t>136:                 case 'r':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'r'; break;</a:t>
            </a:r>
          </a:p>
          <a:p>
            <a:r>
              <a:rPr lang="en-US" altLang="ko-KR" sz="1000" dirty="0"/>
              <a:t>137:                 case 'q': </a:t>
            </a:r>
            <a:r>
              <a:rPr lang="en-US" altLang="ko-KR" sz="1000" dirty="0" err="1"/>
              <a:t>dir</a:t>
            </a:r>
            <a:r>
              <a:rPr lang="en-US" altLang="ko-KR" sz="1000" dirty="0"/>
              <a:t> = 'q'; break;</a:t>
            </a:r>
          </a:p>
          <a:p>
            <a:r>
              <a:rPr lang="en-US" altLang="ko-KR" sz="1000" dirty="0"/>
              <a:t>138:               }</a:t>
            </a:r>
          </a:p>
          <a:p>
            <a:r>
              <a:rPr lang="en-US" altLang="ko-KR" sz="1000" dirty="0"/>
              <a:t>139:             }</a:t>
            </a:r>
          </a:p>
          <a:p>
            <a:r>
              <a:rPr lang="en-US" altLang="ko-KR" sz="1000" dirty="0"/>
              <a:t>140:           }</a:t>
            </a:r>
          </a:p>
          <a:p>
            <a:r>
              <a:rPr lang="en-US" altLang="ko-KR" sz="1000" dirty="0"/>
              <a:t>141: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  <a:p>
            <a:r>
              <a:rPr lang="en-US" altLang="ko-KR" sz="1000" dirty="0"/>
              <a:t>142: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7Segment Program\n");</a:t>
            </a:r>
          </a:p>
          <a:p>
            <a:r>
              <a:rPr lang="en-US" altLang="ko-KR" sz="1000" dirty="0"/>
              <a:t>143: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--------------------\n");</a:t>
            </a:r>
          </a:p>
        </p:txBody>
      </p:sp>
    </p:spTree>
    <p:extLst>
      <p:ext uri="{BB962C8B-B14F-4D97-AF65-F5344CB8AC3E}">
        <p14:creationId xmlns:p14="http://schemas.microsoft.com/office/powerpoint/2010/main" val="14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Segment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m2_segment_test.c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129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144: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[c] counter\n");</a:t>
            </a:r>
          </a:p>
          <a:p>
            <a:r>
              <a:rPr lang="en-US" altLang="ko-KR" sz="1000" dirty="0"/>
              <a:t>145: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  [q] exit\n");</a:t>
            </a:r>
          </a:p>
          <a:p>
            <a:r>
              <a:rPr lang="en-US" altLang="ko-KR" sz="1000" dirty="0"/>
              <a:t>146: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--------------------\n\n");</a:t>
            </a:r>
          </a:p>
          <a:p>
            <a:r>
              <a:rPr lang="en-US" altLang="ko-KR" sz="1000" dirty="0"/>
              <a:t>147:           break;</a:t>
            </a:r>
          </a:p>
          <a:p>
            <a:r>
              <a:rPr lang="en-US" altLang="ko-KR" sz="1000" dirty="0"/>
              <a:t>148: </a:t>
            </a:r>
          </a:p>
          <a:p>
            <a:r>
              <a:rPr lang="en-US" altLang="ko-KR" sz="1000" dirty="0"/>
              <a:t>149:         case 'q':</a:t>
            </a:r>
          </a:p>
          <a:p>
            <a:r>
              <a:rPr lang="en-US" altLang="ko-KR" sz="1000" dirty="0"/>
              <a:t>150:           break;</a:t>
            </a:r>
          </a:p>
          <a:p>
            <a:r>
              <a:rPr lang="en-US" altLang="ko-KR" sz="1000" dirty="0"/>
              <a:t>151:       }</a:t>
            </a:r>
          </a:p>
          <a:p>
            <a:r>
              <a:rPr lang="en-US" altLang="ko-KR" sz="1000" dirty="0"/>
              <a:t>152:     }</a:t>
            </a:r>
          </a:p>
          <a:p>
            <a:r>
              <a:rPr lang="en-US" altLang="ko-KR" sz="1000" dirty="0"/>
              <a:t>153: </a:t>
            </a:r>
          </a:p>
          <a:p>
            <a:r>
              <a:rPr lang="en-US" altLang="ko-KR" sz="1000" dirty="0"/>
              <a:t>154:     </a:t>
            </a:r>
            <a:r>
              <a:rPr lang="en-US" altLang="ko-KR" sz="1000" dirty="0" err="1"/>
              <a:t>close_keyboard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155:     close(</a:t>
            </a:r>
            <a:r>
              <a:rPr lang="en-US" altLang="ko-KR" sz="1000" dirty="0" err="1"/>
              <a:t>fd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156:     return 0;</a:t>
            </a:r>
          </a:p>
          <a:p>
            <a:r>
              <a:rPr lang="en-US" altLang="ko-KR" sz="1000" dirty="0"/>
              <a:t>157: }</a:t>
            </a:r>
          </a:p>
        </p:txBody>
      </p:sp>
    </p:spTree>
    <p:extLst>
      <p:ext uri="{BB962C8B-B14F-4D97-AF65-F5344CB8AC3E}">
        <p14:creationId xmlns:p14="http://schemas.microsoft.com/office/powerpoint/2010/main" val="146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978336"/>
            <a:ext cx="8229600" cy="554700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033</a:t>
            </a:r>
            <a:r>
              <a:rPr lang="en-US" altLang="ko-KR" sz="1000" dirty="0"/>
              <a:t>: #define ADC_IO    0x55</a:t>
            </a:r>
            <a:endParaRPr lang="ko-KR" altLang="ko-KR" sz="1000" dirty="0"/>
          </a:p>
          <a:p>
            <a:r>
              <a:rPr lang="en-US" altLang="ko-KR" sz="1000" dirty="0"/>
              <a:t>034: #define ADC_CH1_READ  _IO(ADC_IO, 0x31)</a:t>
            </a:r>
            <a:endParaRPr lang="ko-KR" altLang="ko-KR" sz="1000" dirty="0"/>
          </a:p>
          <a:p>
            <a:r>
              <a:rPr lang="en-US" altLang="ko-KR" sz="1000" dirty="0"/>
              <a:t>035: #define ADC_CH2_READ  _IO(ADC_IO, 0x32)</a:t>
            </a:r>
            <a:endParaRPr lang="ko-KR" altLang="ko-KR" sz="1000" dirty="0"/>
          </a:p>
          <a:p>
            <a:r>
              <a:rPr lang="en-US" altLang="ko-KR" sz="1000" dirty="0"/>
              <a:t>036: #define ADC_CH3_READ  _IO(ADC_IO, 0x33)</a:t>
            </a:r>
            <a:endParaRPr lang="ko-KR" altLang="ko-KR" sz="1000" dirty="0"/>
          </a:p>
          <a:p>
            <a:r>
              <a:rPr lang="en-US" altLang="ko-KR" sz="1000" dirty="0"/>
              <a:t>037: #define ADC_CH4_READ  _IO(ADC_IO, 0x34)</a:t>
            </a:r>
            <a:endParaRPr lang="ko-KR" altLang="ko-KR" sz="1000" dirty="0"/>
          </a:p>
          <a:p>
            <a:r>
              <a:rPr lang="en-US" altLang="ko-KR" sz="1000" dirty="0"/>
              <a:t>038: </a:t>
            </a:r>
            <a:endParaRPr lang="ko-KR" altLang="ko-KR" sz="1000" dirty="0"/>
          </a:p>
          <a:p>
            <a:r>
              <a:rPr lang="en-US" altLang="ko-KR" sz="1000" dirty="0"/>
              <a:t>039: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adc_data</a:t>
            </a:r>
            <a:r>
              <a:rPr lang="en-US" altLang="ko-KR" sz="1000" dirty="0"/>
              <a:t> {</a:t>
            </a:r>
            <a:endParaRPr lang="ko-KR" altLang="ko-KR" sz="1000" dirty="0"/>
          </a:p>
          <a:p>
            <a:r>
              <a:rPr lang="en-US" altLang="ko-KR" sz="1000" dirty="0"/>
              <a:t>040: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*client;</a:t>
            </a:r>
            <a:endParaRPr lang="ko-KR" altLang="ko-KR" sz="1000" dirty="0"/>
          </a:p>
          <a:p>
            <a:r>
              <a:rPr lang="en-US" altLang="ko-KR" sz="1000" dirty="0"/>
              <a:t>041: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device *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042: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input_dev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043: };</a:t>
            </a:r>
            <a:endParaRPr lang="ko-KR" altLang="ko-KR" sz="1000" dirty="0"/>
          </a:p>
          <a:p>
            <a:r>
              <a:rPr lang="en-US" altLang="ko-KR" sz="1000" dirty="0"/>
              <a:t>044: </a:t>
            </a:r>
            <a:endParaRPr lang="ko-KR" altLang="ko-KR" sz="1000" dirty="0"/>
          </a:p>
          <a:p>
            <a:r>
              <a:rPr lang="en-US" altLang="ko-KR" sz="1000" dirty="0"/>
              <a:t>045: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adc_data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adc_ptr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046:   </a:t>
            </a:r>
            <a:endParaRPr lang="ko-KR" altLang="ko-KR" sz="1000" dirty="0"/>
          </a:p>
          <a:p>
            <a:r>
              <a:rPr lang="en-US" altLang="ko-KR" sz="1000" dirty="0"/>
              <a:t>047: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m2_adc_open(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  <a:endParaRPr lang="ko-KR" altLang="ko-KR" sz="1000" dirty="0"/>
          </a:p>
          <a:p>
            <a:r>
              <a:rPr lang="en-US" altLang="ko-KR" sz="1000" dirty="0"/>
              <a:t>048: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("m2_adc_open, \n");</a:t>
            </a:r>
            <a:endParaRPr lang="ko-KR" altLang="ko-KR" sz="1000" dirty="0"/>
          </a:p>
          <a:p>
            <a:r>
              <a:rPr lang="en-US" altLang="ko-KR" sz="1000" dirty="0"/>
              <a:t>049:   </a:t>
            </a:r>
            <a:endParaRPr lang="ko-KR" altLang="ko-KR" sz="1000" dirty="0"/>
          </a:p>
          <a:p>
            <a:r>
              <a:rPr lang="en-US" altLang="ko-KR" sz="1000" dirty="0"/>
              <a:t>050:   return 0;</a:t>
            </a:r>
            <a:endParaRPr lang="ko-KR" altLang="ko-KR" sz="1000" dirty="0"/>
          </a:p>
          <a:p>
            <a:r>
              <a:rPr lang="en-US" altLang="ko-KR" sz="1000" dirty="0"/>
              <a:t>051: }</a:t>
            </a:r>
            <a:endParaRPr lang="ko-KR" altLang="ko-KR" sz="1000" dirty="0"/>
          </a:p>
          <a:p>
            <a:r>
              <a:rPr lang="en-US" altLang="ko-KR" sz="1000" dirty="0"/>
              <a:t>052: </a:t>
            </a:r>
            <a:endParaRPr lang="ko-KR" altLang="ko-KR" sz="1000" dirty="0"/>
          </a:p>
          <a:p>
            <a:r>
              <a:rPr lang="en-US" altLang="ko-KR" sz="1000" dirty="0"/>
              <a:t>053: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m2_adc_release(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  <a:endParaRPr lang="ko-KR" altLang="ko-KR" sz="1000" dirty="0"/>
          </a:p>
          <a:p>
            <a:r>
              <a:rPr lang="en-US" altLang="ko-KR" sz="1000" dirty="0"/>
              <a:t>054: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("m2_adc_release, \n");</a:t>
            </a:r>
            <a:endParaRPr lang="ko-KR" altLang="ko-KR" sz="1000" dirty="0"/>
          </a:p>
          <a:p>
            <a:r>
              <a:rPr lang="en-US" altLang="ko-KR" sz="1000" dirty="0"/>
              <a:t>055:   </a:t>
            </a:r>
            <a:endParaRPr lang="ko-KR" altLang="ko-KR" sz="1000" dirty="0"/>
          </a:p>
          <a:p>
            <a:r>
              <a:rPr lang="en-US" altLang="ko-KR" sz="1000" dirty="0"/>
              <a:t>056:   return 0;</a:t>
            </a:r>
            <a:endParaRPr lang="ko-KR" altLang="ko-KR" sz="1000" dirty="0"/>
          </a:p>
          <a:p>
            <a:r>
              <a:rPr lang="en-US" altLang="ko-KR" sz="1000" dirty="0"/>
              <a:t>057: }</a:t>
            </a:r>
            <a:endParaRPr lang="ko-KR" altLang="ko-KR" sz="1000" dirty="0"/>
          </a:p>
          <a:p>
            <a:r>
              <a:rPr lang="en-US" altLang="ko-KR" sz="1000" dirty="0"/>
              <a:t>058: </a:t>
            </a:r>
          </a:p>
        </p:txBody>
      </p:sp>
    </p:spTree>
    <p:extLst>
      <p:ext uri="{BB962C8B-B14F-4D97-AF65-F5344CB8AC3E}">
        <p14:creationId xmlns:p14="http://schemas.microsoft.com/office/powerpoint/2010/main" val="33140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SHT20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86412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습도를 체크할 수 있는 모듈이 장착되어 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262690" y="1844824"/>
            <a:ext cx="4762635" cy="41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449756" y="3645024"/>
            <a:ext cx="576064" cy="54406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7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SHT20”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있으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온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습도 드라이버는 모듈 형태임을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66" y="2017982"/>
            <a:ext cx="6849793" cy="4103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9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platform_device.h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input.h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workqueue.h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/i2c.h&gt;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/i2c-dev.h&gt;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interrupt.h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moduleparam.h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irq.h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signal.h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slab.h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version.h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pm.h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mutex.h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suspend.h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poll.h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errno.h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028: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269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endParaRPr lang="en-US" altLang="ko-KR" sz="1000" dirty="0"/>
          </a:p>
          <a:p>
            <a:r>
              <a:rPr lang="en-US" altLang="ko-KR" sz="1000" dirty="0"/>
              <a:t>029: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030: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031: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mm.h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034: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cacheflush.h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035: </a:t>
            </a:r>
          </a:p>
          <a:p>
            <a:r>
              <a:rPr lang="en-US" altLang="ko-KR" sz="1000" dirty="0"/>
              <a:t>036: #define SHT20_CHIP_ADREESS_WRITE 0x40</a:t>
            </a:r>
          </a:p>
          <a:p>
            <a:r>
              <a:rPr lang="en-US" altLang="ko-KR" sz="1000" dirty="0"/>
              <a:t>037: #define SHT20_CHIP_ADREESS_READ 0x81</a:t>
            </a:r>
          </a:p>
          <a:p>
            <a:r>
              <a:rPr lang="en-US" altLang="ko-KR" sz="1000" dirty="0"/>
              <a:t>038: #define SHT20_CHIP_TRIGGER_T_M 0xE3</a:t>
            </a:r>
          </a:p>
          <a:p>
            <a:r>
              <a:rPr lang="en-US" altLang="ko-KR" sz="1000" dirty="0"/>
              <a:t>039: #define SHT20_CHIP_TRIGGER_RH_M 0xE5</a:t>
            </a:r>
          </a:p>
          <a:p>
            <a:r>
              <a:rPr lang="en-US" altLang="ko-KR" sz="1000" dirty="0"/>
              <a:t>040: #define SHT20_CHIP_TRIGGER_T_N 0xF3</a:t>
            </a:r>
          </a:p>
          <a:p>
            <a:r>
              <a:rPr lang="en-US" altLang="ko-KR" sz="1000" dirty="0"/>
              <a:t>041: #define SHT20_CHIP_TRIGGER_RH_N 0xF5</a:t>
            </a:r>
          </a:p>
          <a:p>
            <a:r>
              <a:rPr lang="en-US" altLang="ko-KR" sz="1000" dirty="0"/>
              <a:t>042: #define SHT20_SOFT_RESET 0xFE</a:t>
            </a:r>
          </a:p>
          <a:p>
            <a:r>
              <a:rPr lang="en-US" altLang="ko-KR" sz="1000" dirty="0"/>
              <a:t>043: </a:t>
            </a:r>
          </a:p>
          <a:p>
            <a:r>
              <a:rPr lang="en-US" altLang="ko-KR" sz="1000" dirty="0"/>
              <a:t>044: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 {</a:t>
            </a:r>
          </a:p>
          <a:p>
            <a:r>
              <a:rPr lang="en-US" altLang="ko-KR" sz="1000" dirty="0"/>
              <a:t>045: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*client;</a:t>
            </a:r>
          </a:p>
          <a:p>
            <a:r>
              <a:rPr lang="en-US" altLang="ko-KR" sz="1000" dirty="0"/>
              <a:t>046: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device *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047: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input_dev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048: };</a:t>
            </a:r>
          </a:p>
          <a:p>
            <a:r>
              <a:rPr lang="en-US" altLang="ko-KR" sz="1000" dirty="0"/>
              <a:t>049: </a:t>
            </a:r>
          </a:p>
          <a:p>
            <a:r>
              <a:rPr lang="en-US" altLang="ko-KR" sz="1000" dirty="0"/>
              <a:t>050: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 *sht20_ptr;</a:t>
            </a:r>
          </a:p>
          <a:p>
            <a:r>
              <a:rPr lang="en-US" altLang="ko-KR" sz="1000" dirty="0"/>
              <a:t>051: </a:t>
            </a:r>
          </a:p>
          <a:p>
            <a:r>
              <a:rPr lang="en-US" altLang="ko-KR" sz="1000" dirty="0"/>
              <a:t>052: static void m2_sht20_read_sensor(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*client, u8 *buffer,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length)</a:t>
            </a:r>
          </a:p>
          <a:p>
            <a:r>
              <a:rPr lang="en-US" altLang="ko-KR" sz="1000" dirty="0"/>
              <a:t>053: {</a:t>
            </a:r>
          </a:p>
          <a:p>
            <a:r>
              <a:rPr lang="en-US" altLang="ko-KR" sz="1000" dirty="0"/>
              <a:t>054: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</a:p>
          <a:p>
            <a:r>
              <a:rPr lang="en-US" altLang="ko-KR" sz="1000" dirty="0"/>
              <a:t>055:   char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056:   switch(length)</a:t>
            </a:r>
          </a:p>
          <a:p>
            <a:r>
              <a:rPr lang="en-US" altLang="ko-KR" sz="1000" dirty="0"/>
              <a:t>057:   {</a:t>
            </a:r>
          </a:p>
          <a:p>
            <a:r>
              <a:rPr lang="en-US" altLang="ko-KR" sz="1000" dirty="0"/>
              <a:t>058:     case 0:</a:t>
            </a:r>
          </a:p>
          <a:p>
            <a:r>
              <a:rPr lang="en-US" altLang="ko-KR" sz="1000" dirty="0"/>
              <a:t>059:      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SHT20_CHIP_TRIGGER_T_M;</a:t>
            </a:r>
          </a:p>
          <a:p>
            <a:r>
              <a:rPr lang="en-US" altLang="ko-KR" sz="1000" dirty="0"/>
              <a:t>060:       break;</a:t>
            </a:r>
          </a:p>
          <a:p>
            <a:r>
              <a:rPr lang="en-US" altLang="ko-KR" sz="1000" dirty="0"/>
              <a:t>061:     case 1:</a:t>
            </a:r>
          </a:p>
          <a:p>
            <a:r>
              <a:rPr lang="en-US" altLang="ko-KR" sz="1000" dirty="0"/>
              <a:t>062:      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SHT20_CHIP_TRIGGER_RH_M;</a:t>
            </a:r>
          </a:p>
          <a:p>
            <a:r>
              <a:rPr lang="en-US" altLang="ko-KR" sz="1000" dirty="0"/>
              <a:t>063:       break;</a:t>
            </a:r>
          </a:p>
          <a:p>
            <a:r>
              <a:rPr lang="en-US" altLang="ko-KR" sz="1000" dirty="0"/>
              <a:t>064:     case 3:</a:t>
            </a:r>
          </a:p>
          <a:p>
            <a:r>
              <a:rPr lang="en-US" altLang="ko-KR" sz="1000" dirty="0"/>
              <a:t>065:      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SHT20_CHIP_TRIGGER_T_N;</a:t>
            </a:r>
          </a:p>
          <a:p>
            <a:r>
              <a:rPr lang="en-US" altLang="ko-KR" sz="1000" dirty="0"/>
              <a:t>066:       break;</a:t>
            </a:r>
          </a:p>
          <a:p>
            <a:r>
              <a:rPr lang="en-US" altLang="ko-KR" sz="1000" dirty="0"/>
              <a:t>067:     case 4:</a:t>
            </a:r>
          </a:p>
          <a:p>
            <a:r>
              <a:rPr lang="en-US" altLang="ko-KR" sz="1000" dirty="0"/>
              <a:t>068:      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SHT20_CHIP_TRIGGER_RH_N;</a:t>
            </a:r>
          </a:p>
          <a:p>
            <a:r>
              <a:rPr lang="en-US" altLang="ko-KR" sz="1000" dirty="0"/>
              <a:t>069:       break;</a:t>
            </a:r>
          </a:p>
          <a:p>
            <a:r>
              <a:rPr lang="en-US" altLang="ko-KR" sz="1000" dirty="0"/>
              <a:t>070:   }</a:t>
            </a:r>
          </a:p>
          <a:p>
            <a:r>
              <a:rPr lang="en-US" altLang="ko-KR" sz="1000" dirty="0"/>
              <a:t>071: </a:t>
            </a:r>
          </a:p>
          <a:p>
            <a:r>
              <a:rPr lang="en-US" altLang="ko-KR" sz="1000" dirty="0"/>
              <a:t>072: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i2c_msg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[] = {</a:t>
            </a:r>
          </a:p>
          <a:p>
            <a:r>
              <a:rPr lang="en-US" altLang="ko-KR" sz="1000" dirty="0"/>
              <a:t>073:   {</a:t>
            </a:r>
          </a:p>
          <a:p>
            <a:r>
              <a:rPr lang="en-US" altLang="ko-KR" sz="1000" dirty="0"/>
              <a:t>074: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SHT20_CHIP_ADREESS_WRITE,</a:t>
            </a:r>
          </a:p>
          <a:p>
            <a:r>
              <a:rPr lang="en-US" altLang="ko-KR" sz="1000" dirty="0"/>
              <a:t>075:           .flags = 0,</a:t>
            </a:r>
          </a:p>
          <a:p>
            <a:r>
              <a:rPr lang="en-US" altLang="ko-KR" sz="1000" dirty="0"/>
              <a:t>076: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1,</a:t>
            </a:r>
          </a:p>
          <a:p>
            <a:r>
              <a:rPr lang="en-US" altLang="ko-KR" sz="1000" dirty="0"/>
              <a:t>077: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&amp;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078:         },</a:t>
            </a:r>
          </a:p>
          <a:p>
            <a:r>
              <a:rPr lang="en-US" altLang="ko-KR" sz="1000" dirty="0"/>
              <a:t>079:         {</a:t>
            </a:r>
          </a:p>
          <a:p>
            <a:r>
              <a:rPr lang="en-US" altLang="ko-KR" sz="1000" dirty="0"/>
              <a:t>080: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SHT20_CHIP_ADREESS_WRITE,</a:t>
            </a:r>
          </a:p>
          <a:p>
            <a:r>
              <a:rPr lang="en-US" altLang="ko-KR" sz="1000" dirty="0"/>
              <a:t>081:           .flags = I2C_M_RD,</a:t>
            </a:r>
          </a:p>
          <a:p>
            <a:r>
              <a:rPr lang="en-US" altLang="ko-KR" sz="1000" dirty="0"/>
              <a:t>082: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2,</a:t>
            </a:r>
          </a:p>
          <a:p>
            <a:r>
              <a:rPr lang="en-US" altLang="ko-KR" sz="1000" dirty="0"/>
              <a:t>083: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buffer,</a:t>
            </a:r>
          </a:p>
          <a:p>
            <a:r>
              <a:rPr lang="en-US" altLang="ko-KR" sz="1000" dirty="0"/>
              <a:t>084:         },</a:t>
            </a:r>
          </a:p>
          <a:p>
            <a:r>
              <a:rPr lang="en-US" altLang="ko-KR" sz="1000" dirty="0"/>
              <a:t>085:       };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087:       ret  = i2c_transfer(client-&gt;adapter,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, 2);</a:t>
            </a:r>
          </a:p>
          <a:p>
            <a:r>
              <a:rPr lang="en-US" altLang="ko-KR" sz="1000" dirty="0"/>
              <a:t>088: </a:t>
            </a:r>
          </a:p>
          <a:p>
            <a:r>
              <a:rPr lang="en-US" altLang="ko-KR" sz="1000" dirty="0"/>
              <a:t>089: </a:t>
            </a:r>
          </a:p>
          <a:p>
            <a:r>
              <a:rPr lang="en-US" altLang="ko-KR" sz="1000" dirty="0"/>
              <a:t>090: }</a:t>
            </a:r>
          </a:p>
          <a:p>
            <a:r>
              <a:rPr lang="en-US" altLang="ko-KR" sz="1000" dirty="0"/>
              <a:t>091: </a:t>
            </a:r>
          </a:p>
          <a:p>
            <a:r>
              <a:rPr lang="en-US" altLang="ko-KR" sz="1000" dirty="0"/>
              <a:t>092: </a:t>
            </a:r>
          </a:p>
          <a:p>
            <a:r>
              <a:rPr lang="en-US" altLang="ko-KR" sz="1000" dirty="0"/>
              <a:t>093: static void m2_sht20_user_set(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*client, u8 *buffer,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length)</a:t>
            </a:r>
          </a:p>
          <a:p>
            <a:r>
              <a:rPr lang="en-US" altLang="ko-KR" sz="1000" dirty="0"/>
              <a:t>094: {</a:t>
            </a:r>
          </a:p>
          <a:p>
            <a:r>
              <a:rPr lang="en-US" altLang="ko-KR" sz="1000" dirty="0"/>
              <a:t>095:   char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0xE7;</a:t>
            </a:r>
          </a:p>
          <a:p>
            <a:r>
              <a:rPr lang="en-US" altLang="ko-KR" sz="1000" dirty="0"/>
              <a:t>096:   char cmd1 = 0xE6;</a:t>
            </a:r>
          </a:p>
          <a:p>
            <a:r>
              <a:rPr lang="en-US" altLang="ko-KR" sz="1000" dirty="0"/>
              <a:t>097: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</a:p>
          <a:p>
            <a:r>
              <a:rPr lang="en-US" altLang="ko-KR" sz="1000" dirty="0"/>
              <a:t>098: </a:t>
            </a:r>
          </a:p>
          <a:p>
            <a:r>
              <a:rPr lang="en-US" altLang="ko-KR" sz="1000" dirty="0"/>
              <a:t>099: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i2c_msg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[] = {</a:t>
            </a:r>
          </a:p>
          <a:p>
            <a:r>
              <a:rPr lang="en-US" altLang="ko-KR" sz="1000" dirty="0"/>
              <a:t>100:   {</a:t>
            </a:r>
          </a:p>
          <a:p>
            <a:r>
              <a:rPr lang="en-US" altLang="ko-KR" sz="1000" dirty="0"/>
              <a:t>101: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SHT20_CHIP_ADREESS_WRITE,</a:t>
            </a:r>
          </a:p>
          <a:p>
            <a:r>
              <a:rPr lang="en-US" altLang="ko-KR" sz="1000" dirty="0"/>
              <a:t>102:           .flags = 0,</a:t>
            </a:r>
          </a:p>
          <a:p>
            <a:r>
              <a:rPr lang="en-US" altLang="ko-KR" sz="1000" dirty="0"/>
              <a:t>103: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1,</a:t>
            </a:r>
          </a:p>
          <a:p>
            <a:r>
              <a:rPr lang="en-US" altLang="ko-KR" sz="1000" dirty="0"/>
              <a:t>104: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&amp;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105:         },</a:t>
            </a:r>
          </a:p>
          <a:p>
            <a:r>
              <a:rPr lang="en-US" altLang="ko-KR" sz="1000" dirty="0"/>
              <a:t>106:         {</a:t>
            </a:r>
          </a:p>
          <a:p>
            <a:r>
              <a:rPr lang="en-US" altLang="ko-KR" sz="1000" dirty="0"/>
              <a:t>107: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SHT20_CHIP_ADREESS_READ,</a:t>
            </a:r>
          </a:p>
          <a:p>
            <a:r>
              <a:rPr lang="en-US" altLang="ko-KR" sz="1000" dirty="0"/>
              <a:t>108:           .flags = I2C_M_RD,</a:t>
            </a:r>
          </a:p>
          <a:p>
            <a:r>
              <a:rPr lang="en-US" altLang="ko-KR" sz="1000" dirty="0"/>
              <a:t>109: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1,</a:t>
            </a:r>
          </a:p>
          <a:p>
            <a:r>
              <a:rPr lang="en-US" altLang="ko-KR" sz="1000" dirty="0"/>
              <a:t>110: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buffer,</a:t>
            </a:r>
          </a:p>
          <a:p>
            <a:r>
              <a:rPr lang="en-US" altLang="ko-KR" sz="1000" dirty="0"/>
              <a:t>111:         },</a:t>
            </a:r>
          </a:p>
          <a:p>
            <a:r>
              <a:rPr lang="en-US" altLang="ko-KR" sz="1000" dirty="0"/>
              <a:t>112:     {</a:t>
            </a:r>
          </a:p>
          <a:p>
            <a:r>
              <a:rPr lang="en-US" altLang="ko-KR" sz="1000" dirty="0"/>
              <a:t>113: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SHT20_CHIP_ADREESS_WRITE,</a:t>
            </a:r>
          </a:p>
          <a:p>
            <a:r>
              <a:rPr lang="en-US" altLang="ko-KR" sz="1000" dirty="0"/>
              <a:t>114:           .flags = 0,</a:t>
            </a:r>
          </a:p>
          <a:p>
            <a:r>
              <a:rPr lang="en-US" altLang="ko-KR" sz="1000" dirty="0"/>
              <a:t>115: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1,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116: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&amp;cmd1,</a:t>
            </a:r>
          </a:p>
          <a:p>
            <a:r>
              <a:rPr lang="en-US" altLang="ko-KR" sz="1000" dirty="0"/>
              <a:t>117:         },</a:t>
            </a:r>
          </a:p>
          <a:p>
            <a:r>
              <a:rPr lang="en-US" altLang="ko-KR" sz="1000" dirty="0"/>
              <a:t>118:       };</a:t>
            </a:r>
          </a:p>
          <a:p>
            <a:r>
              <a:rPr lang="en-US" altLang="ko-KR" sz="1000" dirty="0"/>
              <a:t>119: </a:t>
            </a:r>
          </a:p>
          <a:p>
            <a:r>
              <a:rPr lang="en-US" altLang="ko-KR" sz="1000" dirty="0"/>
              <a:t>120:       ret = i2c_transfer(client-&gt;adapter,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, 2);</a:t>
            </a:r>
          </a:p>
          <a:p>
            <a:r>
              <a:rPr lang="en-US" altLang="ko-KR" sz="1000" dirty="0"/>
              <a:t>121: }</a:t>
            </a:r>
          </a:p>
          <a:p>
            <a:r>
              <a:rPr lang="en-US" altLang="ko-KR" sz="1000" dirty="0"/>
              <a:t>122: </a:t>
            </a:r>
          </a:p>
          <a:p>
            <a:r>
              <a:rPr lang="en-US" altLang="ko-KR" sz="1000" dirty="0"/>
              <a:t>123: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m2_sht20_softReset(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*client)</a:t>
            </a:r>
          </a:p>
          <a:p>
            <a:r>
              <a:rPr lang="en-US" altLang="ko-KR" sz="1000" dirty="0"/>
              <a:t>124: {</a:t>
            </a:r>
          </a:p>
          <a:p>
            <a:r>
              <a:rPr lang="en-US" altLang="ko-KR" sz="1000" dirty="0"/>
              <a:t>125: </a:t>
            </a:r>
          </a:p>
          <a:p>
            <a:r>
              <a:rPr lang="en-US" altLang="ko-KR" sz="1000" dirty="0"/>
              <a:t>126:   char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= SHT20_SOFT_RESET;</a:t>
            </a:r>
          </a:p>
          <a:p>
            <a:r>
              <a:rPr lang="en-US" altLang="ko-KR" sz="1000" dirty="0"/>
              <a:t>127: </a:t>
            </a:r>
          </a:p>
          <a:p>
            <a:r>
              <a:rPr lang="en-US" altLang="ko-KR" sz="1000" dirty="0"/>
              <a:t>128: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i2c_msg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[] = {</a:t>
            </a:r>
          </a:p>
          <a:p>
            <a:r>
              <a:rPr lang="en-US" altLang="ko-KR" sz="1000" dirty="0"/>
              <a:t>129:     {</a:t>
            </a:r>
          </a:p>
          <a:p>
            <a:r>
              <a:rPr lang="en-US" altLang="ko-KR" sz="1000" dirty="0"/>
              <a:t>130:           .</a:t>
            </a:r>
            <a:r>
              <a:rPr lang="en-US" altLang="ko-KR" sz="1000" dirty="0" err="1"/>
              <a:t>addr</a:t>
            </a:r>
            <a:r>
              <a:rPr lang="en-US" altLang="ko-KR" sz="1000" dirty="0"/>
              <a:t> = SHT20_CHIP_ADREESS_WRITE,</a:t>
            </a:r>
          </a:p>
          <a:p>
            <a:r>
              <a:rPr lang="en-US" altLang="ko-KR" sz="1000" dirty="0"/>
              <a:t>131:           .flags = 0,</a:t>
            </a:r>
          </a:p>
          <a:p>
            <a:r>
              <a:rPr lang="en-US" altLang="ko-KR" sz="1000" dirty="0"/>
              <a:t>132: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1,</a:t>
            </a:r>
          </a:p>
          <a:p>
            <a:r>
              <a:rPr lang="en-US" altLang="ko-KR" sz="1000" dirty="0"/>
              <a:t>133:           .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= &amp;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134:         }</a:t>
            </a:r>
          </a:p>
          <a:p>
            <a:r>
              <a:rPr lang="en-US" altLang="ko-KR" sz="1000" dirty="0"/>
              <a:t>135:   };</a:t>
            </a:r>
          </a:p>
          <a:p>
            <a:r>
              <a:rPr lang="en-US" altLang="ko-KR" sz="1000" dirty="0"/>
              <a:t>136: </a:t>
            </a:r>
          </a:p>
          <a:p>
            <a:r>
              <a:rPr lang="en-US" altLang="ko-KR" sz="1000" dirty="0"/>
              <a:t>137:   i2c_transfer(client-&gt;adapter,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, 1);</a:t>
            </a:r>
          </a:p>
          <a:p>
            <a:r>
              <a:rPr lang="en-US" altLang="ko-KR" sz="1000" dirty="0"/>
              <a:t>138: }</a:t>
            </a:r>
          </a:p>
          <a:p>
            <a:r>
              <a:rPr lang="en-US" altLang="ko-KR" sz="1000" dirty="0"/>
              <a:t>139:   </a:t>
            </a:r>
          </a:p>
          <a:p>
            <a:r>
              <a:rPr lang="en-US" altLang="ko-KR" sz="1000" dirty="0"/>
              <a:t>140: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m2_sht20_open(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141:   u16 buffer[3];</a:t>
            </a:r>
          </a:p>
          <a:p>
            <a:r>
              <a:rPr lang="en-US" altLang="ko-KR" sz="1000" dirty="0"/>
              <a:t>142: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 *sensor;</a:t>
            </a:r>
          </a:p>
          <a:p>
            <a:r>
              <a:rPr lang="en-US" altLang="ko-KR" sz="1000" dirty="0"/>
              <a:t>143:   sensor = sht20_ptr;</a:t>
            </a:r>
          </a:p>
          <a:p>
            <a:r>
              <a:rPr lang="en-US" altLang="ko-KR" sz="1000" dirty="0"/>
              <a:t>144: </a:t>
            </a:r>
          </a:p>
          <a:p>
            <a:r>
              <a:rPr lang="en-US" altLang="ko-KR" sz="1000" dirty="0"/>
              <a:t>145:   m2_sht20_softReset(sensor-&gt;client);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147:   return 0;</a:t>
            </a:r>
          </a:p>
          <a:p>
            <a:r>
              <a:rPr lang="en-US" altLang="ko-KR" sz="1000" dirty="0"/>
              <a:t>148: }</a:t>
            </a:r>
          </a:p>
          <a:p>
            <a:r>
              <a:rPr lang="en-US" altLang="ko-KR" sz="1000" dirty="0"/>
              <a:t>149: </a:t>
            </a:r>
          </a:p>
          <a:p>
            <a:r>
              <a:rPr lang="en-US" altLang="ko-KR" sz="1000" dirty="0"/>
              <a:t>150: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m2_sht20_release(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151: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("m2_sht20_release, \n");</a:t>
            </a:r>
          </a:p>
          <a:p>
            <a:r>
              <a:rPr lang="en-US" altLang="ko-KR" sz="1000" dirty="0"/>
              <a:t>152:   </a:t>
            </a:r>
          </a:p>
          <a:p>
            <a:r>
              <a:rPr lang="en-US" altLang="ko-KR" sz="1000" dirty="0"/>
              <a:t>153:   return 0;</a:t>
            </a:r>
          </a:p>
          <a:p>
            <a:r>
              <a:rPr lang="en-US" altLang="ko-KR" sz="1000" dirty="0"/>
              <a:t>154: }</a:t>
            </a:r>
          </a:p>
          <a:p>
            <a:r>
              <a:rPr lang="en-US" altLang="ko-KR" sz="1000" dirty="0"/>
              <a:t>155: </a:t>
            </a:r>
          </a:p>
          <a:p>
            <a:r>
              <a:rPr lang="en-US" altLang="ko-KR" sz="1000" dirty="0"/>
              <a:t>156: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m2_sht20_read(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157: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("m2_sht20_read, \n");</a:t>
            </a:r>
          </a:p>
          <a:p>
            <a:r>
              <a:rPr lang="en-US" altLang="ko-KR" sz="1000" dirty="0"/>
              <a:t>158:   </a:t>
            </a:r>
          </a:p>
          <a:p>
            <a:r>
              <a:rPr lang="en-US" altLang="ko-KR" sz="1000" dirty="0"/>
              <a:t>159:   return 0;</a:t>
            </a:r>
          </a:p>
          <a:p>
            <a:r>
              <a:rPr lang="en-US" altLang="ko-KR" sz="1000" dirty="0"/>
              <a:t>160: }</a:t>
            </a:r>
          </a:p>
          <a:p>
            <a:r>
              <a:rPr lang="en-US" altLang="ko-KR" sz="1000" dirty="0"/>
              <a:t>161: </a:t>
            </a:r>
          </a:p>
          <a:p>
            <a:r>
              <a:rPr lang="en-US" altLang="ko-KR" sz="1000" dirty="0"/>
              <a:t>162: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m2_sht20_write(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163: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("m2_sht20_write, \n");</a:t>
            </a:r>
          </a:p>
          <a:p>
            <a:r>
              <a:rPr lang="en-US" altLang="ko-KR" sz="1000" dirty="0"/>
              <a:t>164:   </a:t>
            </a:r>
          </a:p>
          <a:p>
            <a:r>
              <a:rPr lang="en-US" altLang="ko-KR" sz="1000" dirty="0"/>
              <a:t>165:   return length;</a:t>
            </a:r>
          </a:p>
          <a:p>
            <a:r>
              <a:rPr lang="en-US" altLang="ko-KR" sz="1000" dirty="0"/>
              <a:t>166: }</a:t>
            </a:r>
          </a:p>
          <a:p>
            <a:r>
              <a:rPr lang="en-US" altLang="ko-KR" sz="1000" dirty="0"/>
              <a:t>167: </a:t>
            </a:r>
          </a:p>
          <a:p>
            <a:r>
              <a:rPr lang="en-US" altLang="ko-KR" sz="1000" dirty="0"/>
              <a:t>168: static DEFINE_MUTEX(m2_sht20_mutex);</a:t>
            </a:r>
          </a:p>
          <a:p>
            <a:r>
              <a:rPr lang="en-US" altLang="ko-KR" sz="1000" dirty="0"/>
              <a:t>169: static long m2_sht20_ioctl(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</a:t>
            </a:r>
            <a:r>
              <a:rPr lang="en-US" altLang="ko-KR" sz="1000" dirty="0" err="1"/>
              <a:t>file,unsigned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char *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170:   u8 buffer[3];</a:t>
            </a:r>
          </a:p>
          <a:p>
            <a:r>
              <a:rPr lang="en-US" altLang="ko-KR" sz="1000" dirty="0"/>
              <a:t>171:   u16 sht20_buffer[3];</a:t>
            </a:r>
          </a:p>
          <a:p>
            <a:r>
              <a:rPr lang="en-US" altLang="ko-KR" sz="1000" dirty="0"/>
              <a:t>172: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sht_sensor_value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173: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 *sensor;</a:t>
            </a:r>
          </a:p>
          <a:p>
            <a:r>
              <a:rPr lang="en-US" altLang="ko-KR" sz="1000" dirty="0"/>
              <a:t>174:   sensor = sht20_ptr;</a:t>
            </a:r>
          </a:p>
          <a:p>
            <a:r>
              <a:rPr lang="en-US" altLang="ko-KR" sz="1000" dirty="0"/>
              <a:t>175: </a:t>
            </a:r>
          </a:p>
          <a:p>
            <a:r>
              <a:rPr lang="en-US" altLang="ko-KR" sz="1000" dirty="0"/>
              <a:t>176:   m2_sht20_read_sensor(sensor-&gt;client, (u8 *)buffer,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139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178:   sht20_buffer[0] = buffer[0]*256;</a:t>
            </a:r>
          </a:p>
          <a:p>
            <a:r>
              <a:rPr lang="en-US" altLang="ko-KR" sz="1000" dirty="0"/>
              <a:t>179:   sht20_buffer[1] = buffer[1] &gt;&gt; 2;</a:t>
            </a:r>
          </a:p>
          <a:p>
            <a:r>
              <a:rPr lang="en-US" altLang="ko-KR" sz="1000" dirty="0"/>
              <a:t>180: </a:t>
            </a:r>
          </a:p>
          <a:p>
            <a:r>
              <a:rPr lang="en-US" altLang="ko-KR" sz="1000" dirty="0"/>
              <a:t>181:   </a:t>
            </a:r>
            <a:r>
              <a:rPr lang="en-US" altLang="ko-KR" sz="1000" dirty="0" err="1"/>
              <a:t>sht_sensor_value</a:t>
            </a:r>
            <a:r>
              <a:rPr lang="en-US" altLang="ko-KR" sz="1000" dirty="0"/>
              <a:t> = sht20_buffer[0] + sht20_buffer[1];</a:t>
            </a:r>
          </a:p>
          <a:p>
            <a:r>
              <a:rPr lang="en-US" altLang="ko-KR" sz="1000" dirty="0"/>
              <a:t>182:   </a:t>
            </a:r>
          </a:p>
          <a:p>
            <a:r>
              <a:rPr lang="en-US" altLang="ko-KR" sz="1000" dirty="0"/>
              <a:t>183:   </a:t>
            </a:r>
          </a:p>
          <a:p>
            <a:r>
              <a:rPr lang="en-US" altLang="ko-KR" sz="1000" dirty="0"/>
              <a:t>184:   return </a:t>
            </a:r>
            <a:r>
              <a:rPr lang="en-US" altLang="ko-KR" sz="1000" dirty="0" err="1"/>
              <a:t>sht_sensor_value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185: }</a:t>
            </a:r>
          </a:p>
          <a:p>
            <a:r>
              <a:rPr lang="en-US" altLang="ko-KR" sz="1000" dirty="0"/>
              <a:t>186: </a:t>
            </a:r>
          </a:p>
          <a:p>
            <a:r>
              <a:rPr lang="en-US" altLang="ko-KR" sz="1000" dirty="0"/>
              <a:t>187: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m2_sht20_fops = {</a:t>
            </a:r>
          </a:p>
          <a:p>
            <a:r>
              <a:rPr lang="en-US" altLang="ko-KR" sz="1000" dirty="0"/>
              <a:t>188:   .owner    = THIS_MODULE,</a:t>
            </a:r>
          </a:p>
          <a:p>
            <a:r>
              <a:rPr lang="en-US" altLang="ko-KR" sz="1000" dirty="0"/>
              <a:t>189:   .open    = m2_sht20_open,</a:t>
            </a:r>
          </a:p>
          <a:p>
            <a:r>
              <a:rPr lang="en-US" altLang="ko-KR" sz="1000" dirty="0"/>
              <a:t>190:   .write    = m2_sht20_write,</a:t>
            </a:r>
          </a:p>
          <a:p>
            <a:r>
              <a:rPr lang="en-US" altLang="ko-KR" sz="1000" dirty="0"/>
              <a:t>191:   .</a:t>
            </a:r>
            <a:r>
              <a:rPr lang="en-US" altLang="ko-KR" sz="1000" dirty="0" err="1"/>
              <a:t>unlocked_ioctl</a:t>
            </a:r>
            <a:r>
              <a:rPr lang="en-US" altLang="ko-KR" sz="1000" dirty="0"/>
              <a:t>  = m2_sht20_ioctl,</a:t>
            </a:r>
          </a:p>
          <a:p>
            <a:r>
              <a:rPr lang="en-US" altLang="ko-KR" sz="1000" dirty="0"/>
              <a:t>192:   .release  = m2_sht20_release,</a:t>
            </a:r>
          </a:p>
          <a:p>
            <a:r>
              <a:rPr lang="en-US" altLang="ko-KR" sz="1000" dirty="0"/>
              <a:t>193: };</a:t>
            </a:r>
          </a:p>
          <a:p>
            <a:r>
              <a:rPr lang="en-US" altLang="ko-KR" sz="1000" dirty="0"/>
              <a:t>194: </a:t>
            </a:r>
          </a:p>
          <a:p>
            <a:r>
              <a:rPr lang="en-US" altLang="ko-KR" sz="1000" dirty="0"/>
              <a:t>195: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m2_sht20_driver = {</a:t>
            </a:r>
          </a:p>
          <a:p>
            <a:r>
              <a:rPr lang="en-US" altLang="ko-KR" sz="1000" dirty="0"/>
              <a:t>196:   .fops  = &amp;m2_sht20_fops,</a:t>
            </a:r>
          </a:p>
          <a:p>
            <a:r>
              <a:rPr lang="en-US" altLang="ko-KR" sz="1000" dirty="0"/>
              <a:t>197:   .name  = "m2_sht20",</a:t>
            </a:r>
          </a:p>
          <a:p>
            <a:r>
              <a:rPr lang="en-US" altLang="ko-KR" sz="1000" dirty="0"/>
              <a:t>198:   .minor   = MISC_DYNAMIC_MINOR,</a:t>
            </a:r>
          </a:p>
          <a:p>
            <a:r>
              <a:rPr lang="en-US" altLang="ko-KR" sz="1000" dirty="0"/>
              <a:t>199: };</a:t>
            </a:r>
          </a:p>
          <a:p>
            <a:r>
              <a:rPr lang="en-US" altLang="ko-KR" sz="1000" dirty="0"/>
              <a:t>200: </a:t>
            </a:r>
          </a:p>
          <a:p>
            <a:r>
              <a:rPr lang="en-US" altLang="ko-KR" sz="1000" dirty="0"/>
              <a:t>201: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__</a:t>
            </a:r>
            <a:r>
              <a:rPr lang="en-US" altLang="ko-KR" sz="1000" dirty="0" err="1"/>
              <a:t>devinit</a:t>
            </a:r>
            <a:r>
              <a:rPr lang="en-US" altLang="ko-KR" sz="1000" dirty="0"/>
              <a:t> m2_sht20_probe(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i2c_device_id *id)</a:t>
            </a:r>
          </a:p>
          <a:p>
            <a:r>
              <a:rPr lang="en-US" altLang="ko-KR" sz="1000" dirty="0"/>
              <a:t>202: {</a:t>
            </a:r>
          </a:p>
          <a:p>
            <a:r>
              <a:rPr lang="en-US" altLang="ko-KR" sz="1000" dirty="0"/>
              <a:t>203: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 *sensor;</a:t>
            </a:r>
          </a:p>
          <a:p>
            <a:r>
              <a:rPr lang="en-US" altLang="ko-KR" sz="1000" dirty="0"/>
              <a:t>204: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input_dev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205: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error;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 smtClean="0"/>
              <a:t>059</a:t>
            </a:r>
            <a:r>
              <a:rPr lang="en-US" altLang="ko-KR" sz="1000" dirty="0"/>
              <a:t>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m2_adc_read(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*client, char </a:t>
            </a:r>
            <a:r>
              <a:rPr lang="en-US" altLang="ko-KR" sz="1000" dirty="0" err="1"/>
              <a:t>ch_select</a:t>
            </a:r>
            <a:r>
              <a:rPr lang="en-US" altLang="ko-KR" sz="1000" dirty="0"/>
              <a:t>, char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){</a:t>
            </a:r>
            <a:endParaRPr lang="ko-KR" altLang="ko-KR" sz="1000" dirty="0"/>
          </a:p>
          <a:p>
            <a:r>
              <a:rPr lang="en-US" altLang="ko-KR" sz="1000" dirty="0"/>
              <a:t>060: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  <a:endParaRPr lang="ko-KR" altLang="ko-KR" sz="1000" dirty="0"/>
          </a:p>
          <a:p>
            <a:r>
              <a:rPr lang="en-US" altLang="ko-KR" sz="1000" dirty="0"/>
              <a:t>061: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062:   u16 *data;</a:t>
            </a:r>
            <a:endParaRPr lang="ko-KR" altLang="ko-KR" sz="1000" dirty="0"/>
          </a:p>
          <a:p>
            <a:r>
              <a:rPr lang="en-US" altLang="ko-KR" sz="1000" dirty="0"/>
              <a:t>063:   ret = i2c_smbus_write_byte_data(client, ADC_CONFIG_REG, </a:t>
            </a:r>
            <a:r>
              <a:rPr lang="en-US" altLang="ko-KR" sz="1000" dirty="0" err="1"/>
              <a:t>ch_select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064:   if(ret &lt; 0)</a:t>
            </a:r>
            <a:endParaRPr lang="ko-KR" altLang="ko-KR" sz="1000" dirty="0"/>
          </a:p>
          <a:p>
            <a:r>
              <a:rPr lang="en-US" altLang="ko-KR" sz="1000" dirty="0"/>
              <a:t>065: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(KERN_INFO "Debug --- i2c write err \n");</a:t>
            </a:r>
            <a:endParaRPr lang="ko-KR" altLang="ko-KR" sz="1000" dirty="0"/>
          </a:p>
          <a:p>
            <a:r>
              <a:rPr lang="en-US" altLang="ko-KR" sz="1000" dirty="0"/>
              <a:t>066:   ret = i2c_smbus_write_byte_data(client, ADC_TIMER_CYCLE_REG, ADC_TIME_32);</a:t>
            </a:r>
            <a:endParaRPr lang="ko-KR" altLang="ko-KR" sz="1000" dirty="0"/>
          </a:p>
          <a:p>
            <a:r>
              <a:rPr lang="en-US" altLang="ko-KR" sz="1000" dirty="0"/>
              <a:t>067:   if(ret &lt; 0)</a:t>
            </a:r>
            <a:endParaRPr lang="ko-KR" altLang="ko-KR" sz="1000" dirty="0"/>
          </a:p>
          <a:p>
            <a:r>
              <a:rPr lang="en-US" altLang="ko-KR" sz="1000" dirty="0"/>
              <a:t>068: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(KERN_INFO "Debug --- i2c write err \n");</a:t>
            </a:r>
            <a:endParaRPr lang="ko-KR" altLang="ko-KR" sz="1000" dirty="0"/>
          </a:p>
          <a:p>
            <a:r>
              <a:rPr lang="en-US" altLang="ko-KR" sz="1000" dirty="0"/>
              <a:t>069:   ret = i2c_smbus_read_word_data(</a:t>
            </a:r>
            <a:r>
              <a:rPr lang="en-US" altLang="ko-KR" sz="1000" dirty="0" err="1"/>
              <a:t>client,ADC_CONVERSION_REG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070:   if(ret &lt; 0)</a:t>
            </a:r>
            <a:endParaRPr lang="ko-KR" altLang="ko-KR" sz="1000" dirty="0"/>
          </a:p>
          <a:p>
            <a:r>
              <a:rPr lang="en-US" altLang="ko-KR" sz="1000" dirty="0"/>
              <a:t>071: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(KERN_INFO "Debug --- i2c read err \n");</a:t>
            </a:r>
            <a:endParaRPr lang="ko-KR" altLang="ko-KR" sz="1000" dirty="0"/>
          </a:p>
          <a:p>
            <a:r>
              <a:rPr lang="en-US" altLang="ko-KR" sz="1000" dirty="0"/>
              <a:t>072:   *data = swab16((u16)ret);</a:t>
            </a:r>
            <a:endParaRPr lang="ko-KR" altLang="ko-KR" sz="1000" dirty="0"/>
          </a:p>
          <a:p>
            <a:r>
              <a:rPr lang="en-US" altLang="ko-KR" sz="1000" dirty="0"/>
              <a:t>073:  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 = (*data&amp;0x0fff)&gt;&gt;2;</a:t>
            </a:r>
            <a:endParaRPr lang="ko-KR" altLang="ko-KR" sz="1000" dirty="0"/>
          </a:p>
          <a:p>
            <a:r>
              <a:rPr lang="en-US" altLang="ko-KR" sz="1000" dirty="0"/>
              <a:t>074:   return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075: }</a:t>
            </a:r>
            <a:endParaRPr lang="ko-KR" altLang="ko-KR" sz="1000" dirty="0"/>
          </a:p>
          <a:p>
            <a:r>
              <a:rPr lang="en-US" altLang="ko-KR" sz="1000" dirty="0"/>
              <a:t>076: </a:t>
            </a:r>
            <a:endParaRPr lang="ko-KR" altLang="ko-KR" sz="1000" dirty="0"/>
          </a:p>
          <a:p>
            <a:r>
              <a:rPr lang="en-US" altLang="ko-KR" sz="1000" dirty="0"/>
              <a:t>077: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m2_adc_write(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  <a:endParaRPr lang="ko-KR" altLang="ko-KR" sz="1000" dirty="0"/>
          </a:p>
          <a:p>
            <a:r>
              <a:rPr lang="en-US" altLang="ko-KR" sz="1000" dirty="0"/>
              <a:t>078: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("m2_adc_write, \n");</a:t>
            </a:r>
            <a:endParaRPr lang="ko-KR" altLang="ko-KR" sz="1000" dirty="0"/>
          </a:p>
          <a:p>
            <a:r>
              <a:rPr lang="en-US" altLang="ko-KR" sz="1000" dirty="0"/>
              <a:t>079:   </a:t>
            </a:r>
            <a:endParaRPr lang="ko-KR" altLang="ko-KR" sz="1000" dirty="0"/>
          </a:p>
          <a:p>
            <a:r>
              <a:rPr lang="en-US" altLang="ko-KR" sz="1000" dirty="0"/>
              <a:t>080:   return 0;</a:t>
            </a:r>
            <a:endParaRPr lang="ko-KR" altLang="ko-KR" sz="1000" dirty="0"/>
          </a:p>
          <a:p>
            <a:r>
              <a:rPr lang="en-US" altLang="ko-KR" sz="1000" dirty="0"/>
              <a:t>081: }</a:t>
            </a:r>
            <a:endParaRPr lang="ko-KR" altLang="ko-KR" sz="1000" dirty="0"/>
          </a:p>
          <a:p>
            <a:r>
              <a:rPr lang="en-US" altLang="ko-KR" sz="1000" dirty="0"/>
              <a:t>082: </a:t>
            </a:r>
            <a:endParaRPr lang="ko-KR" altLang="ko-KR" sz="1000" dirty="0"/>
          </a:p>
          <a:p>
            <a:r>
              <a:rPr lang="en-US" altLang="ko-KR" sz="1000" dirty="0"/>
              <a:t>083: static DEFINE_MUTEX(m2_adc_mutex);</a:t>
            </a:r>
            <a:endParaRPr lang="ko-KR" altLang="ko-KR" sz="1000" dirty="0"/>
          </a:p>
          <a:p>
            <a:r>
              <a:rPr lang="en-US" altLang="ko-KR" sz="1000" dirty="0"/>
              <a:t>084: static long m2_adc_ioctl(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long </a:t>
            </a:r>
            <a:r>
              <a:rPr lang="en-US" altLang="ko-KR" sz="1000" dirty="0" err="1"/>
              <a:t>arg</a:t>
            </a:r>
            <a:r>
              <a:rPr lang="en-US" altLang="ko-KR" sz="1000" dirty="0"/>
              <a:t>){</a:t>
            </a:r>
            <a:endParaRPr lang="ko-KR" altLang="ko-KR" sz="1000" dirty="0"/>
          </a:p>
          <a:p>
            <a:r>
              <a:rPr lang="en-US" altLang="ko-KR" sz="1000" dirty="0"/>
              <a:t>085: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adc_data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086: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087:  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adc_ptr</a:t>
            </a:r>
            <a:r>
              <a:rPr lang="en-US" altLang="ko-KR" sz="1000" dirty="0" smtClean="0"/>
              <a:t>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3140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207:   sensor = </a:t>
            </a:r>
            <a:r>
              <a:rPr lang="en-US" altLang="ko-KR" sz="1000" dirty="0" err="1"/>
              <a:t>kzalloc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sht20_sensor), GFP_KERNEL);</a:t>
            </a:r>
          </a:p>
          <a:p>
            <a:r>
              <a:rPr lang="en-US" altLang="ko-KR" sz="1000" dirty="0"/>
              <a:t>208:  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input_allocate_device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209:   if (!sensor || !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 {</a:t>
            </a:r>
          </a:p>
          <a:p>
            <a:r>
              <a:rPr lang="en-US" altLang="ko-KR" sz="1000" dirty="0"/>
              <a:t>210:     </a:t>
            </a:r>
            <a:r>
              <a:rPr lang="en-US" altLang="ko-KR" sz="1000" dirty="0" err="1"/>
              <a:t>dev_err</a:t>
            </a:r>
            <a:r>
              <a:rPr lang="en-US" altLang="ko-KR" sz="1000" dirty="0"/>
              <a:t>(&amp;client-&gt;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"failed to allocate driver data\n");</a:t>
            </a:r>
          </a:p>
          <a:p>
            <a:r>
              <a:rPr lang="en-US" altLang="ko-KR" sz="1000" dirty="0"/>
              <a:t>211:     error = -ENOMEM;</a:t>
            </a:r>
          </a:p>
          <a:p>
            <a:r>
              <a:rPr lang="en-US" altLang="ko-KR" sz="1000" dirty="0"/>
              <a:t>212: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213:   }</a:t>
            </a:r>
          </a:p>
          <a:p>
            <a:r>
              <a:rPr lang="en-US" altLang="ko-KR" sz="1000" dirty="0"/>
              <a:t>214: </a:t>
            </a:r>
          </a:p>
          <a:p>
            <a:r>
              <a:rPr lang="en-US" altLang="ko-KR" sz="1000" dirty="0"/>
              <a:t>215:   if(!i2c_check_functionality(client-&gt;adapter, I2C_FUNC_I2C))</a:t>
            </a:r>
          </a:p>
          <a:p>
            <a:r>
              <a:rPr lang="en-US" altLang="ko-KR" sz="1000" dirty="0"/>
              <a:t>216:   {</a:t>
            </a:r>
          </a:p>
          <a:p>
            <a:r>
              <a:rPr lang="en-US" altLang="ko-KR" sz="1000" dirty="0"/>
              <a:t>217:     error = -ENODEV;</a:t>
            </a:r>
          </a:p>
          <a:p>
            <a:r>
              <a:rPr lang="en-US" altLang="ko-KR" sz="1000" dirty="0"/>
              <a:t>218: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219:   }</a:t>
            </a:r>
          </a:p>
          <a:p>
            <a:r>
              <a:rPr lang="en-US" altLang="ko-KR" sz="1000" dirty="0"/>
              <a:t>220:   sensor-&gt;client = client;</a:t>
            </a:r>
          </a:p>
          <a:p>
            <a:r>
              <a:rPr lang="en-US" altLang="ko-KR" sz="1000" dirty="0"/>
              <a:t>221:   sensor-&gt;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222:   sensor-&gt;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223: </a:t>
            </a:r>
          </a:p>
          <a:p>
            <a:r>
              <a:rPr lang="en-US" altLang="ko-KR" sz="1000" dirty="0"/>
              <a:t>224:   i2c_set_clientdata(</a:t>
            </a:r>
            <a:r>
              <a:rPr lang="en-US" altLang="ko-KR" sz="1000" dirty="0" err="1"/>
              <a:t>client,sensor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225:   sht20_ptr = sensor;</a:t>
            </a:r>
          </a:p>
          <a:p>
            <a:r>
              <a:rPr lang="en-US" altLang="ko-KR" sz="1000" dirty="0"/>
              <a:t>226: </a:t>
            </a:r>
          </a:p>
          <a:p>
            <a:r>
              <a:rPr lang="en-US" altLang="ko-KR" sz="1000" dirty="0"/>
              <a:t>227:   error =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(&amp;m2_sht20_driver);</a:t>
            </a:r>
          </a:p>
          <a:p>
            <a:r>
              <a:rPr lang="en-US" altLang="ko-KR" sz="1000" dirty="0"/>
              <a:t>228:   if (error) {</a:t>
            </a:r>
          </a:p>
          <a:p>
            <a:r>
              <a:rPr lang="en-US" altLang="ko-KR" sz="1000" dirty="0"/>
              <a:t>229:     </a:t>
            </a:r>
            <a:r>
              <a:rPr lang="en-US" altLang="ko-KR" sz="1000" dirty="0" err="1"/>
              <a:t>dev_err</a:t>
            </a:r>
            <a:r>
              <a:rPr lang="en-US" altLang="ko-KR" sz="1000" dirty="0"/>
              <a:t>(&amp;client-&gt;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"failed to register input device\n");</a:t>
            </a:r>
          </a:p>
          <a:p>
            <a:r>
              <a:rPr lang="en-US" altLang="ko-KR" sz="1000" dirty="0"/>
              <a:t>230: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err_mpuirq_failed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231:   }</a:t>
            </a:r>
          </a:p>
          <a:p>
            <a:r>
              <a:rPr lang="en-US" altLang="ko-KR" sz="1000" dirty="0"/>
              <a:t>232:   return 0;</a:t>
            </a:r>
          </a:p>
          <a:p>
            <a:r>
              <a:rPr lang="en-US" altLang="ko-KR" sz="1000" dirty="0"/>
              <a:t>233: </a:t>
            </a:r>
          </a:p>
          <a:p>
            <a:r>
              <a:rPr lang="en-US" altLang="ko-KR" sz="1000" dirty="0"/>
              <a:t>234: </a:t>
            </a:r>
            <a:r>
              <a:rPr lang="en-US" altLang="ko-KR" sz="1000" dirty="0" err="1"/>
              <a:t>err_mpuirq_failed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235: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(&amp;m2_sht20_driver);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234: </a:t>
            </a:r>
            <a:r>
              <a:rPr lang="en-US" altLang="ko-KR" sz="1000" dirty="0" err="1"/>
              <a:t>err_mpuirq_failed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235: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(&amp;m2_sht20_driver);</a:t>
            </a:r>
          </a:p>
          <a:p>
            <a:r>
              <a:rPr lang="en-US" altLang="ko-KR" sz="1000" dirty="0"/>
              <a:t>236: </a:t>
            </a:r>
          </a:p>
          <a:p>
            <a:r>
              <a:rPr lang="en-US" altLang="ko-KR" sz="1000" dirty="0"/>
              <a:t>237: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238:   </a:t>
            </a:r>
            <a:r>
              <a:rPr lang="en-US" altLang="ko-KR" sz="1000" dirty="0" err="1"/>
              <a:t>input_free_device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239:   </a:t>
            </a:r>
            <a:r>
              <a:rPr lang="en-US" altLang="ko-KR" sz="1000" dirty="0" err="1"/>
              <a:t>kfree</a:t>
            </a:r>
            <a:r>
              <a:rPr lang="en-US" altLang="ko-KR" sz="1000" dirty="0"/>
              <a:t>(sensor);</a:t>
            </a:r>
          </a:p>
          <a:p>
            <a:r>
              <a:rPr lang="en-US" altLang="ko-KR" sz="1000" dirty="0"/>
              <a:t>240:   </a:t>
            </a:r>
          </a:p>
          <a:p>
            <a:r>
              <a:rPr lang="en-US" altLang="ko-KR" sz="1000" dirty="0"/>
              <a:t>241:   return error;</a:t>
            </a:r>
          </a:p>
          <a:p>
            <a:r>
              <a:rPr lang="en-US" altLang="ko-KR" sz="1000" dirty="0"/>
              <a:t>242: }</a:t>
            </a:r>
          </a:p>
          <a:p>
            <a:r>
              <a:rPr lang="en-US" altLang="ko-KR" sz="1000" dirty="0"/>
              <a:t>243: </a:t>
            </a:r>
          </a:p>
          <a:p>
            <a:r>
              <a:rPr lang="en-US" altLang="ko-KR" sz="1000" dirty="0"/>
              <a:t>244: </a:t>
            </a:r>
          </a:p>
          <a:p>
            <a:r>
              <a:rPr lang="en-US" altLang="ko-KR" sz="1000" dirty="0"/>
              <a:t>245: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__</a:t>
            </a:r>
            <a:r>
              <a:rPr lang="en-US" altLang="ko-KR" sz="1000" dirty="0" err="1"/>
              <a:t>devexit</a:t>
            </a:r>
            <a:r>
              <a:rPr lang="en-US" altLang="ko-KR" sz="1000" dirty="0"/>
              <a:t> m2_sht20_remove(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*client)</a:t>
            </a:r>
          </a:p>
          <a:p>
            <a:r>
              <a:rPr lang="en-US" altLang="ko-KR" sz="1000" dirty="0"/>
              <a:t>246: {</a:t>
            </a:r>
          </a:p>
          <a:p>
            <a:r>
              <a:rPr lang="en-US" altLang="ko-KR" sz="1000" dirty="0"/>
              <a:t>247: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(&amp;m2_sht20_driver);</a:t>
            </a:r>
          </a:p>
          <a:p>
            <a:r>
              <a:rPr lang="en-US" altLang="ko-KR" sz="1000" dirty="0"/>
              <a:t>248: }</a:t>
            </a:r>
          </a:p>
          <a:p>
            <a:r>
              <a:rPr lang="en-US" altLang="ko-KR" sz="1000" dirty="0"/>
              <a:t>249: </a:t>
            </a:r>
          </a:p>
          <a:p>
            <a:r>
              <a:rPr lang="en-US" altLang="ko-KR" sz="1000" dirty="0"/>
              <a:t>250: static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i2c_device_id m2_sht20_ids[] = {</a:t>
            </a:r>
          </a:p>
          <a:p>
            <a:r>
              <a:rPr lang="en-US" altLang="ko-KR" sz="1000" dirty="0"/>
              <a:t>251:        { "m2_sht20", 0 },</a:t>
            </a:r>
          </a:p>
          <a:p>
            <a:r>
              <a:rPr lang="en-US" altLang="ko-KR" sz="1000" dirty="0"/>
              <a:t>252:        { }</a:t>
            </a:r>
          </a:p>
          <a:p>
            <a:r>
              <a:rPr lang="en-US" altLang="ko-KR" sz="1000" dirty="0"/>
              <a:t>253: };</a:t>
            </a:r>
          </a:p>
          <a:p>
            <a:r>
              <a:rPr lang="en-US" altLang="ko-KR" sz="1000" dirty="0"/>
              <a:t>254: MODULE_DEVICE_TABLE(i2c, m2_sht20_ids);</a:t>
            </a:r>
          </a:p>
          <a:p>
            <a:r>
              <a:rPr lang="en-US" altLang="ko-KR" sz="1000" dirty="0"/>
              <a:t>255: </a:t>
            </a:r>
          </a:p>
          <a:p>
            <a:r>
              <a:rPr lang="en-US" altLang="ko-KR" sz="1000" dirty="0"/>
              <a:t>256: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i2c_driver m2_sht20_i2c_driver = {</a:t>
            </a:r>
          </a:p>
          <a:p>
            <a:r>
              <a:rPr lang="en-US" altLang="ko-KR" sz="1000" dirty="0"/>
              <a:t>257:   .driver = {</a:t>
            </a:r>
          </a:p>
          <a:p>
            <a:r>
              <a:rPr lang="en-US" altLang="ko-KR" sz="1000" dirty="0"/>
              <a:t>258:     .name   = "m2_sht20",</a:t>
            </a:r>
          </a:p>
          <a:p>
            <a:r>
              <a:rPr lang="en-US" altLang="ko-KR" sz="1000" dirty="0"/>
              <a:t>259:     .owner  = THIS_MODULE,</a:t>
            </a:r>
          </a:p>
          <a:p>
            <a:r>
              <a:rPr lang="en-US" altLang="ko-KR" sz="1000" dirty="0"/>
              <a:t>260:   },</a:t>
            </a:r>
          </a:p>
          <a:p>
            <a:r>
              <a:rPr lang="en-US" altLang="ko-KR" sz="1000" dirty="0"/>
              <a:t>261:   .probe          = m2_sht20_probe,</a:t>
            </a:r>
          </a:p>
          <a:p>
            <a:r>
              <a:rPr lang="en-US" altLang="ko-KR" sz="1000" dirty="0"/>
              <a:t>262:   .remove         = __</a:t>
            </a:r>
            <a:r>
              <a:rPr lang="en-US" altLang="ko-KR" sz="1000" dirty="0" err="1"/>
              <a:t>devexit_p</a:t>
            </a:r>
            <a:r>
              <a:rPr lang="en-US" altLang="ko-KR" sz="1000" dirty="0"/>
              <a:t>(m2_sht20_remove),</a:t>
            </a:r>
          </a:p>
          <a:p>
            <a:r>
              <a:rPr lang="en-US" altLang="ko-KR" sz="1000" dirty="0"/>
              <a:t>263:   .</a:t>
            </a:r>
            <a:r>
              <a:rPr lang="en-US" altLang="ko-KR" sz="1000" dirty="0" err="1"/>
              <a:t>id_table</a:t>
            </a:r>
            <a:r>
              <a:rPr lang="en-US" altLang="ko-KR" sz="1000" dirty="0"/>
              <a:t>       = m2_sht20_ids</a:t>
            </a:r>
            <a:r>
              <a:rPr lang="en-US" altLang="ko-KR" sz="1000" dirty="0" smtClean="0"/>
              <a:t>,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264: };</a:t>
            </a:r>
          </a:p>
          <a:p>
            <a:r>
              <a:rPr lang="en-US" altLang="ko-KR" sz="1000" dirty="0"/>
              <a:t>265: </a:t>
            </a:r>
          </a:p>
          <a:p>
            <a:r>
              <a:rPr lang="en-US" altLang="ko-KR" sz="1000" dirty="0"/>
              <a:t>266: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m2_sht20_init(void){</a:t>
            </a:r>
          </a:p>
          <a:p>
            <a:r>
              <a:rPr lang="en-US" altLang="ko-KR" sz="1000" dirty="0"/>
              <a:t>267:   return i2c_add_driver(&amp;m2_sht20_i2c_driver);</a:t>
            </a:r>
          </a:p>
          <a:p>
            <a:r>
              <a:rPr lang="en-US" altLang="ko-KR" sz="1000" dirty="0"/>
              <a:t>268: }</a:t>
            </a:r>
          </a:p>
          <a:p>
            <a:r>
              <a:rPr lang="en-US" altLang="ko-KR" sz="1000" dirty="0"/>
              <a:t>269: </a:t>
            </a:r>
          </a:p>
          <a:p>
            <a:r>
              <a:rPr lang="en-US" altLang="ko-KR" sz="1000" dirty="0"/>
              <a:t>270: static void m2_sht20_exit(void){</a:t>
            </a:r>
          </a:p>
          <a:p>
            <a:r>
              <a:rPr lang="en-US" altLang="ko-KR" sz="1000" dirty="0"/>
              <a:t>271:   i2c_del_driver(&amp;m2_sht20_i2c_driver);</a:t>
            </a:r>
          </a:p>
          <a:p>
            <a:r>
              <a:rPr lang="en-US" altLang="ko-KR" sz="1000" dirty="0"/>
              <a:t>272: }</a:t>
            </a:r>
          </a:p>
          <a:p>
            <a:r>
              <a:rPr lang="en-US" altLang="ko-KR" sz="1000" dirty="0"/>
              <a:t>273: </a:t>
            </a:r>
          </a:p>
          <a:p>
            <a:r>
              <a:rPr lang="en-US" altLang="ko-KR" sz="1000" dirty="0"/>
              <a:t>274: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(m2_sht20_init);</a:t>
            </a:r>
          </a:p>
          <a:p>
            <a:r>
              <a:rPr lang="en-US" altLang="ko-KR" sz="1000" dirty="0"/>
              <a:t>275: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(m2_sht20_exit);</a:t>
            </a:r>
          </a:p>
          <a:p>
            <a:r>
              <a:rPr lang="en-US" altLang="ko-KR" sz="1000" dirty="0"/>
              <a:t>276: </a:t>
            </a:r>
          </a:p>
          <a:p>
            <a:r>
              <a:rPr lang="en-US" altLang="ko-KR" sz="1000" dirty="0"/>
              <a:t>277: MODULE_AUTHOR("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 sht20");</a:t>
            </a:r>
          </a:p>
          <a:p>
            <a:r>
              <a:rPr lang="en-US" altLang="ko-KR" sz="1000" dirty="0"/>
              <a:t>278: MODULE_DESCRIPTION("SHT20 Sensor driver");</a:t>
            </a:r>
          </a:p>
          <a:p>
            <a:r>
              <a:rPr lang="en-US" altLang="ko-KR" sz="1000" dirty="0"/>
              <a:t>279: MODULE_LICENSE("Dual BSD/GPL");</a:t>
            </a:r>
          </a:p>
          <a:p>
            <a:r>
              <a:rPr lang="en-US" altLang="ko-KR" sz="1000" dirty="0"/>
              <a:t>280: MODULE_ALIAS("m2_ sht20");</a:t>
            </a:r>
          </a:p>
        </p:txBody>
      </p:sp>
    </p:spTree>
    <p:extLst>
      <p:ext uri="{BB962C8B-B14F-4D97-AF65-F5344CB8AC3E}">
        <p14:creationId xmlns:p14="http://schemas.microsoft.com/office/powerpoint/2010/main" val="2917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735" y="3142709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./m2_sht20_test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5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프로그램이 </a:t>
            </a:r>
            <a:r>
              <a:rPr lang="ko-KR" altLang="en-US" sz="2000" dirty="0"/>
              <a:t>실행되고 온도와 </a:t>
            </a:r>
            <a:r>
              <a:rPr lang="ko-KR" altLang="en-US" sz="2000" dirty="0" err="1"/>
              <a:t>습도값을</a:t>
            </a:r>
            <a:r>
              <a:rPr lang="ko-KR" altLang="en-US" sz="2000" dirty="0"/>
              <a:t> 표시하는 것을 </a:t>
            </a:r>
            <a:r>
              <a:rPr lang="ko-KR" altLang="en-US" sz="2000" dirty="0" smtClean="0"/>
              <a:t>확인 가능</a:t>
            </a:r>
            <a:endParaRPr lang="en-US" altLang="ko-KR" sz="2000" dirty="0" smtClean="0"/>
          </a:p>
          <a:p>
            <a:r>
              <a:rPr lang="ko-KR" altLang="en-US" sz="2000" dirty="0" smtClean="0"/>
              <a:t>프로그램을 </a:t>
            </a:r>
            <a:r>
              <a:rPr lang="ko-KR" altLang="en-US" sz="2000" dirty="0"/>
              <a:t>종료하기 위해서는 “</a:t>
            </a:r>
            <a:r>
              <a:rPr lang="en-US" altLang="ko-KR" sz="2000" dirty="0" err="1"/>
              <a:t>Ctrl+C</a:t>
            </a:r>
            <a:r>
              <a:rPr lang="en-US" altLang="ko-KR" sz="2000" dirty="0"/>
              <a:t>”</a:t>
            </a:r>
            <a:r>
              <a:rPr lang="ko-KR" altLang="en-US" sz="2000" dirty="0"/>
              <a:t>를 </a:t>
            </a:r>
            <a:r>
              <a:rPr lang="ko-KR" altLang="en-US" sz="2000" dirty="0" smtClean="0"/>
              <a:t>입력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5804"/>
            <a:ext cx="7554828" cy="136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</a:t>
            </a:r>
            <a:endParaRPr lang="ko-KR" altLang="ko-KR" sz="1000" dirty="0"/>
          </a:p>
          <a:p>
            <a:r>
              <a:rPr lang="en-US" altLang="ko-KR" sz="1000" dirty="0"/>
              <a:t>008: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009: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dev,iexit</a:t>
            </a:r>
            <a:r>
              <a:rPr lang="en-US" altLang="ko-KR" sz="1000" dirty="0"/>
              <a:t> = 1, value=0;</a:t>
            </a:r>
            <a:endParaRPr lang="ko-KR" altLang="ko-KR" sz="1000" dirty="0"/>
          </a:p>
          <a:p>
            <a:r>
              <a:rPr lang="en-US" altLang="ko-KR" sz="1000" dirty="0"/>
              <a:t>010: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iResult</a:t>
            </a:r>
            <a:r>
              <a:rPr lang="en-US" altLang="ko-KR" sz="1000" dirty="0"/>
              <a:t>=0;</a:t>
            </a:r>
            <a:endParaRPr lang="ko-KR" altLang="ko-KR" sz="1000" dirty="0"/>
          </a:p>
          <a:p>
            <a:r>
              <a:rPr lang="en-US" altLang="ko-KR" sz="1000" dirty="0"/>
              <a:t>011:   float t, </a:t>
            </a:r>
            <a:r>
              <a:rPr lang="en-US" altLang="ko-KR" sz="1000" dirty="0" err="1"/>
              <a:t>t_C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012:   float </a:t>
            </a:r>
            <a:r>
              <a:rPr lang="en-US" altLang="ko-KR" sz="1000" dirty="0" err="1"/>
              <a:t>fTemp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fHumi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013: </a:t>
            </a:r>
            <a:endParaRPr lang="ko-KR" altLang="ko-KR" sz="1000" dirty="0"/>
          </a:p>
          <a:p>
            <a:r>
              <a:rPr lang="en-US" altLang="ko-KR" sz="1000" dirty="0"/>
              <a:t>014: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/m2_sht20", O_WRONLY);</a:t>
            </a:r>
            <a:endParaRPr lang="ko-KR" altLang="ko-KR" sz="1000" dirty="0"/>
          </a:p>
          <a:p>
            <a:r>
              <a:rPr lang="en-US" altLang="ko-KR" sz="1000" dirty="0"/>
              <a:t>015:   while(</a:t>
            </a:r>
            <a:r>
              <a:rPr lang="en-US" altLang="ko-KR" sz="1000" dirty="0" err="1"/>
              <a:t>iexit</a:t>
            </a:r>
            <a:r>
              <a:rPr lang="en-US" altLang="ko-KR" sz="1000" dirty="0"/>
              <a:t>)</a:t>
            </a:r>
            <a:endParaRPr lang="ko-KR" altLang="ko-KR" sz="1000" dirty="0"/>
          </a:p>
          <a:p>
            <a:r>
              <a:rPr lang="en-US" altLang="ko-KR" sz="1000" dirty="0"/>
              <a:t>016:   {</a:t>
            </a:r>
            <a:endParaRPr lang="ko-KR" altLang="ko-KR" sz="1000" dirty="0"/>
          </a:p>
          <a:p>
            <a:r>
              <a:rPr lang="en-US" altLang="ko-KR" sz="1000" dirty="0"/>
              <a:t>017: </a:t>
            </a:r>
            <a:endParaRPr lang="ko-KR" altLang="ko-KR" sz="1000" dirty="0"/>
          </a:p>
          <a:p>
            <a:r>
              <a:rPr lang="en-US" altLang="ko-KR" sz="1000" dirty="0"/>
              <a:t>018:     sleep(1);</a:t>
            </a:r>
            <a:endParaRPr lang="ko-KR" altLang="ko-KR" sz="1000" dirty="0"/>
          </a:p>
          <a:p>
            <a:r>
              <a:rPr lang="en-US" altLang="ko-KR" sz="1000" dirty="0"/>
              <a:t>019:     </a:t>
            </a:r>
            <a:r>
              <a:rPr lang="en-US" altLang="ko-KR" sz="1000" dirty="0" err="1"/>
              <a:t>iResult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0,NULL);</a:t>
            </a:r>
            <a:endParaRPr lang="ko-KR" altLang="ko-KR" sz="1000" dirty="0"/>
          </a:p>
          <a:p>
            <a:r>
              <a:rPr lang="en-US" altLang="ko-KR" sz="1000" dirty="0"/>
              <a:t>020:     t = (float)</a:t>
            </a:r>
            <a:r>
              <a:rPr lang="en-US" altLang="ko-KR" sz="1000" dirty="0" err="1"/>
              <a:t>iResult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021:     </a:t>
            </a:r>
            <a:r>
              <a:rPr lang="en-US" altLang="ko-KR" sz="1000" dirty="0" err="1"/>
              <a:t>t_C</a:t>
            </a:r>
            <a:r>
              <a:rPr lang="en-US" altLang="ko-KR" sz="1000" dirty="0"/>
              <a:t> = -46.85+175.72/65536 * t;</a:t>
            </a:r>
            <a:endParaRPr lang="ko-KR" altLang="ko-KR" sz="1000" dirty="0"/>
          </a:p>
          <a:p>
            <a:r>
              <a:rPr lang="en-US" altLang="ko-KR" sz="1000" dirty="0"/>
              <a:t>022:     </a:t>
            </a:r>
            <a:r>
              <a:rPr lang="en-US" altLang="ko-KR" sz="1000" dirty="0" err="1"/>
              <a:t>fTemp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t_C</a:t>
            </a:r>
            <a:r>
              <a:rPr lang="en-US" altLang="ko-KR" sz="1000" dirty="0" smtClean="0"/>
              <a:t>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163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SHT20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m2_sht20_test.c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024</a:t>
            </a:r>
            <a:r>
              <a:rPr lang="en-US" altLang="ko-KR" sz="1000" dirty="0"/>
              <a:t>:     sleep(1);</a:t>
            </a:r>
            <a:endParaRPr lang="ko-KR" altLang="ko-KR" sz="1000" dirty="0"/>
          </a:p>
          <a:p>
            <a:r>
              <a:rPr lang="en-US" altLang="ko-KR" sz="1000" dirty="0"/>
              <a:t>025:     </a:t>
            </a:r>
            <a:r>
              <a:rPr lang="en-US" altLang="ko-KR" sz="1000" dirty="0" err="1"/>
              <a:t>iResult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1,NULL);</a:t>
            </a:r>
            <a:endParaRPr lang="ko-KR" altLang="ko-KR" sz="1000" dirty="0"/>
          </a:p>
          <a:p>
            <a:r>
              <a:rPr lang="en-US" altLang="ko-KR" sz="1000" dirty="0"/>
              <a:t>026:     t = (float)</a:t>
            </a:r>
            <a:r>
              <a:rPr lang="en-US" altLang="ko-KR" sz="1000" dirty="0" err="1"/>
              <a:t>iResult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027:     </a:t>
            </a:r>
            <a:r>
              <a:rPr lang="en-US" altLang="ko-KR" sz="1000" dirty="0" err="1"/>
              <a:t>t_C</a:t>
            </a:r>
            <a:r>
              <a:rPr lang="en-US" altLang="ko-KR" sz="1000" dirty="0"/>
              <a:t> = -6.0+125.0/65536 * t;</a:t>
            </a:r>
            <a:endParaRPr lang="ko-KR" altLang="ko-KR" sz="1000" dirty="0"/>
          </a:p>
          <a:p>
            <a:r>
              <a:rPr lang="en-US" altLang="ko-KR" sz="1000" dirty="0"/>
              <a:t>028:     </a:t>
            </a:r>
            <a:r>
              <a:rPr lang="en-US" altLang="ko-KR" sz="1000" dirty="0" err="1"/>
              <a:t>fHumi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t_C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029: </a:t>
            </a:r>
            <a:endParaRPr lang="ko-KR" altLang="ko-KR" sz="1000" dirty="0"/>
          </a:p>
          <a:p>
            <a:r>
              <a:rPr lang="en-US" altLang="ko-KR" sz="1000" dirty="0"/>
              <a:t>030: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("*** TEMP/HUMI *** \n");</a:t>
            </a:r>
            <a:endParaRPr lang="ko-KR" altLang="ko-KR" sz="1000" dirty="0"/>
          </a:p>
          <a:p>
            <a:r>
              <a:rPr lang="en-US" altLang="ko-KR" sz="1000" dirty="0"/>
              <a:t>031: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("Main Temp : %.1f C\n", </a:t>
            </a:r>
            <a:r>
              <a:rPr lang="en-US" altLang="ko-KR" sz="1000" dirty="0" err="1"/>
              <a:t>fTemp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032: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("Main </a:t>
            </a:r>
            <a:r>
              <a:rPr lang="en-US" altLang="ko-KR" sz="1000" dirty="0" err="1"/>
              <a:t>Humi</a:t>
            </a:r>
            <a:r>
              <a:rPr lang="en-US" altLang="ko-KR" sz="1000" dirty="0"/>
              <a:t> : %.1f H\n", </a:t>
            </a:r>
            <a:r>
              <a:rPr lang="en-US" altLang="ko-KR" sz="1000" dirty="0" err="1"/>
              <a:t>fHumi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033: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("\n");</a:t>
            </a:r>
            <a:endParaRPr lang="ko-KR" altLang="ko-KR" sz="1000" dirty="0"/>
          </a:p>
          <a:p>
            <a:r>
              <a:rPr lang="en-US" altLang="ko-KR" sz="1000" dirty="0"/>
              <a:t>034:   }</a:t>
            </a:r>
            <a:endParaRPr lang="ko-KR" altLang="ko-KR" sz="1000" dirty="0"/>
          </a:p>
          <a:p>
            <a:r>
              <a:rPr lang="en-US" altLang="ko-KR" sz="1000" dirty="0"/>
              <a:t>035: </a:t>
            </a:r>
            <a:endParaRPr lang="ko-KR" altLang="ko-KR" sz="1000" dirty="0"/>
          </a:p>
          <a:p>
            <a:r>
              <a:rPr lang="en-US" altLang="ko-KR" sz="1000" dirty="0"/>
              <a:t>036: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037: </a:t>
            </a:r>
            <a:endParaRPr lang="ko-KR" altLang="ko-KR" sz="1000" dirty="0"/>
          </a:p>
          <a:p>
            <a:r>
              <a:rPr lang="en-US" altLang="ko-KR" sz="1000" dirty="0"/>
              <a:t>038:   return 0;</a:t>
            </a:r>
            <a:endParaRPr lang="ko-KR" altLang="ko-KR" sz="1000" dirty="0"/>
          </a:p>
          <a:p>
            <a:r>
              <a:rPr lang="ko-KR" altLang="ko-KR" sz="1000" dirty="0"/>
              <a:t>039: 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465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Text LCD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영문자와 숫자 일본어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특수문자를 표현하는데 사용되는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디바이스이며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16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문자*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라인을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Display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483768" y="2420888"/>
            <a:ext cx="4104456" cy="35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699792" y="3068960"/>
            <a:ext cx="2304256" cy="93610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54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1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149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TEXT LCD”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확인할 수 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Text LCD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모듈 형태임을 확인할 수 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66" y="2017982"/>
            <a:ext cx="6849793" cy="4103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2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 smtClean="0"/>
              <a:t>089</a:t>
            </a:r>
            <a:r>
              <a:rPr lang="en-US" altLang="ko-KR" sz="1000" dirty="0"/>
              <a:t>:   switch(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</a:t>
            </a:r>
            <a:endParaRPr lang="ko-KR" altLang="ko-KR" sz="1000" dirty="0"/>
          </a:p>
          <a:p>
            <a:r>
              <a:rPr lang="en-US" altLang="ko-KR" sz="1000" dirty="0"/>
              <a:t>090:   {</a:t>
            </a:r>
            <a:endParaRPr lang="ko-KR" altLang="ko-KR" sz="1000" dirty="0"/>
          </a:p>
          <a:p>
            <a:r>
              <a:rPr lang="en-US" altLang="ko-KR" sz="1000" dirty="0"/>
              <a:t>091:   case ADC_CH1_READ:</a:t>
            </a:r>
            <a:endParaRPr lang="ko-KR" altLang="ko-KR" sz="1000" dirty="0"/>
          </a:p>
          <a:p>
            <a:r>
              <a:rPr lang="en-US" altLang="ko-KR" sz="1000" dirty="0"/>
              <a:t>092:    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 = m2_adc_read(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-&gt;client,ADC_SELECT_CH1,ADC_CH1_HIGH);</a:t>
            </a:r>
            <a:endParaRPr lang="ko-KR" altLang="ko-KR" sz="1000" dirty="0"/>
          </a:p>
          <a:p>
            <a:r>
              <a:rPr lang="en-US" altLang="ko-KR" sz="1000" dirty="0"/>
              <a:t>093:     break;</a:t>
            </a:r>
            <a:endParaRPr lang="ko-KR" altLang="ko-KR" sz="1000" dirty="0"/>
          </a:p>
          <a:p>
            <a:r>
              <a:rPr lang="en-US" altLang="ko-KR" sz="1000" dirty="0"/>
              <a:t>094:   case ADC_CH2_READ:</a:t>
            </a:r>
            <a:endParaRPr lang="ko-KR" altLang="ko-KR" sz="1000" dirty="0"/>
          </a:p>
          <a:p>
            <a:r>
              <a:rPr lang="en-US" altLang="ko-KR" sz="1000" dirty="0"/>
              <a:t>095:    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 = m2_adc_read(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-&gt;client,ADC_SELECT_CH2,ADC_CH2_HIGH);</a:t>
            </a:r>
            <a:endParaRPr lang="ko-KR" altLang="ko-KR" sz="1000" dirty="0"/>
          </a:p>
          <a:p>
            <a:r>
              <a:rPr lang="en-US" altLang="ko-KR" sz="1000" dirty="0"/>
              <a:t>096:     break;</a:t>
            </a:r>
            <a:endParaRPr lang="ko-KR" altLang="ko-KR" sz="1000" dirty="0"/>
          </a:p>
          <a:p>
            <a:r>
              <a:rPr lang="en-US" altLang="ko-KR" sz="1000" dirty="0"/>
              <a:t>097:   case ADC_CH3_READ:</a:t>
            </a:r>
            <a:endParaRPr lang="ko-KR" altLang="ko-KR" sz="1000" dirty="0"/>
          </a:p>
          <a:p>
            <a:r>
              <a:rPr lang="en-US" altLang="ko-KR" sz="1000" dirty="0"/>
              <a:t>098:    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 = m2_adc_read(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-&gt;client,ADC_SELECT_CH3,ADC_CH3_HIGH);</a:t>
            </a:r>
            <a:endParaRPr lang="ko-KR" altLang="ko-KR" sz="1000" dirty="0"/>
          </a:p>
          <a:p>
            <a:r>
              <a:rPr lang="en-US" altLang="ko-KR" sz="1000" dirty="0"/>
              <a:t>099:     break;</a:t>
            </a:r>
            <a:endParaRPr lang="ko-KR" altLang="ko-KR" sz="1000" dirty="0"/>
          </a:p>
          <a:p>
            <a:r>
              <a:rPr lang="en-US" altLang="ko-KR" sz="1000" dirty="0"/>
              <a:t>100:   case ADC_CH4_READ:</a:t>
            </a:r>
            <a:endParaRPr lang="ko-KR" altLang="ko-KR" sz="1000" dirty="0"/>
          </a:p>
          <a:p>
            <a:r>
              <a:rPr lang="en-US" altLang="ko-KR" sz="1000" dirty="0"/>
              <a:t>101:    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 = m2_adc_read(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-&gt;client,ADC_SELECT_CH4,ADC_CH4_HIGH);</a:t>
            </a:r>
            <a:endParaRPr lang="ko-KR" altLang="ko-KR" sz="1000" dirty="0"/>
          </a:p>
          <a:p>
            <a:r>
              <a:rPr lang="en-US" altLang="ko-KR" sz="1000" dirty="0"/>
              <a:t>102:     break;</a:t>
            </a:r>
            <a:endParaRPr lang="ko-KR" altLang="ko-KR" sz="1000" dirty="0"/>
          </a:p>
          <a:p>
            <a:r>
              <a:rPr lang="en-US" altLang="ko-KR" sz="1000" dirty="0"/>
              <a:t>103:   }</a:t>
            </a:r>
            <a:endParaRPr lang="ko-KR" altLang="ko-KR" sz="1000" dirty="0"/>
          </a:p>
          <a:p>
            <a:r>
              <a:rPr lang="en-US" altLang="ko-KR" sz="1000" dirty="0"/>
              <a:t>104:   return </a:t>
            </a:r>
            <a:r>
              <a:rPr lang="en-US" altLang="ko-KR" sz="1000" dirty="0" err="1"/>
              <a:t>adc_result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105: }</a:t>
            </a:r>
            <a:endParaRPr lang="ko-KR" altLang="ko-KR" sz="1000" dirty="0"/>
          </a:p>
          <a:p>
            <a:r>
              <a:rPr lang="en-US" altLang="ko-KR" sz="1000" dirty="0"/>
              <a:t>106: </a:t>
            </a:r>
            <a:endParaRPr lang="ko-KR" altLang="ko-KR" sz="1000" dirty="0"/>
          </a:p>
          <a:p>
            <a:r>
              <a:rPr lang="en-US" altLang="ko-KR" sz="1000" dirty="0"/>
              <a:t>107: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m2_adc_fops = {</a:t>
            </a:r>
            <a:endParaRPr lang="ko-KR" altLang="ko-KR" sz="1000" dirty="0"/>
          </a:p>
          <a:p>
            <a:r>
              <a:rPr lang="en-US" altLang="ko-KR" sz="1000" dirty="0"/>
              <a:t>108:   .owner    = THIS_MODULE,</a:t>
            </a:r>
            <a:endParaRPr lang="ko-KR" altLang="ko-KR" sz="1000" dirty="0"/>
          </a:p>
          <a:p>
            <a:r>
              <a:rPr lang="en-US" altLang="ko-KR" sz="1000" dirty="0"/>
              <a:t>109:   .open    = m2_adc_open,</a:t>
            </a:r>
            <a:endParaRPr lang="ko-KR" altLang="ko-KR" sz="1000" dirty="0"/>
          </a:p>
          <a:p>
            <a:r>
              <a:rPr lang="en-US" altLang="ko-KR" sz="1000" dirty="0"/>
              <a:t>110:   .</a:t>
            </a:r>
            <a:r>
              <a:rPr lang="en-US" altLang="ko-KR" sz="1000" dirty="0" err="1"/>
              <a:t>unlocked_ioctl</a:t>
            </a:r>
            <a:r>
              <a:rPr lang="en-US" altLang="ko-KR" sz="1000" dirty="0"/>
              <a:t>  = m2_adc_ioctl,</a:t>
            </a:r>
            <a:endParaRPr lang="ko-KR" altLang="ko-KR" sz="1000" dirty="0"/>
          </a:p>
          <a:p>
            <a:r>
              <a:rPr lang="en-US" altLang="ko-KR" sz="1000" dirty="0"/>
              <a:t>111:   .release  = m2_adc_release,</a:t>
            </a:r>
            <a:endParaRPr lang="ko-KR" altLang="ko-KR" sz="1000" dirty="0"/>
          </a:p>
          <a:p>
            <a:r>
              <a:rPr lang="en-US" altLang="ko-KR" sz="1000" dirty="0"/>
              <a:t>112: };</a:t>
            </a:r>
            <a:endParaRPr lang="ko-KR" altLang="ko-KR" sz="1000" dirty="0"/>
          </a:p>
          <a:p>
            <a:r>
              <a:rPr lang="en-US" altLang="ko-KR" sz="1000" dirty="0"/>
              <a:t>113: </a:t>
            </a:r>
            <a:endParaRPr lang="ko-KR" altLang="ko-KR" sz="1000" dirty="0"/>
          </a:p>
          <a:p>
            <a:r>
              <a:rPr lang="en-US" altLang="ko-KR" sz="1000" dirty="0"/>
              <a:t>114: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m2_adc_driver = {</a:t>
            </a:r>
            <a:endParaRPr lang="ko-KR" altLang="ko-KR" sz="1000" dirty="0"/>
          </a:p>
          <a:p>
            <a:r>
              <a:rPr lang="en-US" altLang="ko-KR" sz="1000" dirty="0"/>
              <a:t>115:   .fops  = &amp;m2_adc_fops,</a:t>
            </a:r>
            <a:endParaRPr lang="ko-KR" altLang="ko-KR" sz="1000" dirty="0"/>
          </a:p>
          <a:p>
            <a:r>
              <a:rPr lang="en-US" altLang="ko-KR" sz="1000" dirty="0"/>
              <a:t>116:   .name  = "ad7993",</a:t>
            </a:r>
            <a:endParaRPr lang="ko-KR" altLang="ko-KR" sz="1000" dirty="0"/>
          </a:p>
          <a:p>
            <a:r>
              <a:rPr lang="en-US" altLang="ko-KR" sz="1000" dirty="0"/>
              <a:t>117:   .minor   = MISC_DYNAMIC_MINOR,</a:t>
            </a:r>
            <a:endParaRPr lang="ko-KR" altLang="ko-KR" sz="1000" dirty="0"/>
          </a:p>
          <a:p>
            <a:r>
              <a:rPr lang="en-US" altLang="ko-KR" sz="1000" dirty="0"/>
              <a:t>118: </a:t>
            </a:r>
            <a:r>
              <a:rPr lang="en-US" altLang="ko-KR" sz="1000" dirty="0" smtClean="0"/>
              <a:t>};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3140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"m2_textlcd.h"</a:t>
            </a:r>
          </a:p>
          <a:p>
            <a:r>
              <a:rPr lang="en-US" altLang="ko-KR" sz="1000" dirty="0"/>
              <a:t>013: </a:t>
            </a:r>
          </a:p>
          <a:p>
            <a:r>
              <a:rPr lang="en-US" altLang="ko-KR" sz="1000" dirty="0"/>
              <a:t>014: void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(unsigned char command)</a:t>
            </a:r>
          </a:p>
          <a:p>
            <a:r>
              <a:rPr lang="en-US" altLang="ko-KR" sz="1000" dirty="0"/>
              <a:t>015: {</a:t>
            </a:r>
          </a:p>
          <a:p>
            <a:r>
              <a:rPr lang="en-US" altLang="ko-KR" sz="1000" dirty="0"/>
              <a:t>016: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017: </a:t>
            </a:r>
          </a:p>
          <a:p>
            <a:r>
              <a:rPr lang="en-US" altLang="ko-KR" sz="1000" dirty="0"/>
              <a:t>018: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(EXYNOS4_GPF2(0),0);</a:t>
            </a:r>
          </a:p>
          <a:p>
            <a:r>
              <a:rPr lang="en-US" altLang="ko-KR" sz="1000" dirty="0"/>
              <a:t>019: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(EXYNOS4_GPF2(2),0);</a:t>
            </a:r>
          </a:p>
          <a:p>
            <a:r>
              <a:rPr lang="en-US" altLang="ko-KR" sz="1000" dirty="0"/>
              <a:t>020: </a:t>
            </a:r>
          </a:p>
          <a:p>
            <a:r>
              <a:rPr lang="en-US" altLang="ko-KR" sz="1000" dirty="0"/>
              <a:t>021: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022: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023:   {</a:t>
            </a:r>
          </a:p>
          <a:p>
            <a:r>
              <a:rPr lang="en-US" altLang="ko-KR" sz="1000" dirty="0"/>
              <a:t>024:     if (command &amp; 0x01)</a:t>
            </a:r>
          </a:p>
          <a:p>
            <a:r>
              <a:rPr lang="en-US" altLang="ko-KR" sz="1000" dirty="0"/>
              <a:t>025: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),1);</a:t>
            </a:r>
          </a:p>
          <a:p>
            <a:r>
              <a:rPr lang="en-US" altLang="ko-KR" sz="1000" dirty="0"/>
              <a:t>026:     else</a:t>
            </a:r>
          </a:p>
          <a:p>
            <a:r>
              <a:rPr lang="en-US" altLang="ko-KR" sz="1000" dirty="0"/>
              <a:t>027: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028: </a:t>
            </a:r>
          </a:p>
          <a:p>
            <a:r>
              <a:rPr lang="en-US" altLang="ko-KR" sz="1000" dirty="0"/>
              <a:t>029:     command &gt;&gt;= 1;</a:t>
            </a:r>
          </a:p>
          <a:p>
            <a:r>
              <a:rPr lang="en-US" altLang="ko-KR" sz="1000" dirty="0"/>
              <a:t>030:   }</a:t>
            </a:r>
          </a:p>
        </p:txBody>
      </p:sp>
    </p:spTree>
    <p:extLst>
      <p:ext uri="{BB962C8B-B14F-4D97-AF65-F5344CB8AC3E}">
        <p14:creationId xmlns:p14="http://schemas.microsoft.com/office/powerpoint/2010/main" val="1003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031: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032: </a:t>
            </a:r>
          </a:p>
          <a:p>
            <a:r>
              <a:rPr lang="en-US" altLang="ko-KR" sz="1000" dirty="0"/>
              <a:t>033: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(EXYNOS4_GPF2(2),1);</a:t>
            </a:r>
          </a:p>
          <a:p>
            <a:r>
              <a:rPr lang="en-US" altLang="ko-KR" sz="1000" dirty="0"/>
              <a:t>034: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035: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(EXYNOS4_GPF2(2),0);</a:t>
            </a:r>
          </a:p>
          <a:p>
            <a:r>
              <a:rPr lang="en-US" altLang="ko-KR" sz="1000" dirty="0"/>
              <a:t>036: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(41);</a:t>
            </a:r>
          </a:p>
          <a:p>
            <a:r>
              <a:rPr lang="en-US" altLang="ko-KR" sz="1000" dirty="0"/>
              <a:t>037: }</a:t>
            </a:r>
          </a:p>
          <a:p>
            <a:r>
              <a:rPr lang="en-US" altLang="ko-KR" sz="1000" dirty="0"/>
              <a:t>038: </a:t>
            </a:r>
          </a:p>
          <a:p>
            <a:r>
              <a:rPr lang="en-US" altLang="ko-KR" sz="1000" dirty="0"/>
              <a:t>039: void </a:t>
            </a:r>
            <a:r>
              <a:rPr lang="en-US" altLang="ko-KR" sz="1000" dirty="0" err="1"/>
              <a:t>writebyte</a:t>
            </a:r>
            <a:r>
              <a:rPr lang="en-US" altLang="ko-KR" sz="1000" dirty="0"/>
              <a:t>(unsigned char 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040: {</a:t>
            </a:r>
          </a:p>
          <a:p>
            <a:r>
              <a:rPr lang="en-US" altLang="ko-KR" sz="1000" dirty="0"/>
              <a:t>041: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042: </a:t>
            </a:r>
          </a:p>
          <a:p>
            <a:r>
              <a:rPr lang="en-US" altLang="ko-KR" sz="1000" dirty="0"/>
              <a:t>043: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(EXYNOS4_GPF2(0),1);</a:t>
            </a:r>
          </a:p>
          <a:p>
            <a:r>
              <a:rPr lang="en-US" altLang="ko-KR" sz="1000" dirty="0"/>
              <a:t>044: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(EXYNOS4_GPF2(2),0);</a:t>
            </a:r>
          </a:p>
          <a:p>
            <a:r>
              <a:rPr lang="en-US" altLang="ko-KR" sz="1000" dirty="0"/>
              <a:t>045: </a:t>
            </a:r>
          </a:p>
          <a:p>
            <a:r>
              <a:rPr lang="en-US" altLang="ko-KR" sz="1000" dirty="0"/>
              <a:t>046: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047: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048:   {</a:t>
            </a:r>
          </a:p>
          <a:p>
            <a:r>
              <a:rPr lang="en-US" altLang="ko-KR" sz="1000" dirty="0"/>
              <a:t>049:     if (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 &amp; 0x01)</a:t>
            </a:r>
          </a:p>
          <a:p>
            <a:r>
              <a:rPr lang="en-US" altLang="ko-KR" sz="1000" dirty="0"/>
              <a:t>050: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),1);</a:t>
            </a:r>
          </a:p>
          <a:p>
            <a:r>
              <a:rPr lang="en-US" altLang="ko-KR" sz="1000" dirty="0"/>
              <a:t>051:     else</a:t>
            </a:r>
          </a:p>
          <a:p>
            <a:r>
              <a:rPr lang="en-US" altLang="ko-KR" sz="1000" dirty="0"/>
              <a:t>052: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053: </a:t>
            </a:r>
          </a:p>
          <a:p>
            <a:r>
              <a:rPr lang="en-US" altLang="ko-KR" sz="1000" dirty="0"/>
              <a:t>054:     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 &gt;&gt;= 1;</a:t>
            </a:r>
          </a:p>
          <a:p>
            <a:r>
              <a:rPr lang="en-US" altLang="ko-KR" sz="1000" dirty="0"/>
              <a:t>055:   }</a:t>
            </a:r>
          </a:p>
          <a:p>
            <a:r>
              <a:rPr lang="en-US" altLang="ko-KR" sz="1000" dirty="0"/>
              <a:t>056: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057: </a:t>
            </a:r>
          </a:p>
          <a:p>
            <a:r>
              <a:rPr lang="en-US" altLang="ko-KR" sz="1000" dirty="0"/>
              <a:t>058: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(EXYNOS4_GPF2(2),1);</a:t>
            </a:r>
          </a:p>
          <a:p>
            <a:r>
              <a:rPr lang="en-US" altLang="ko-KR" sz="1000" dirty="0"/>
              <a:t>059: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060: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(EXYNOS4_GPF2(2),0);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061: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(41);</a:t>
            </a:r>
          </a:p>
          <a:p>
            <a:r>
              <a:rPr lang="en-US" altLang="ko-KR" sz="1000" dirty="0"/>
              <a:t>062: }</a:t>
            </a:r>
          </a:p>
          <a:p>
            <a:r>
              <a:rPr lang="en-US" altLang="ko-KR" sz="1000" dirty="0"/>
              <a:t>063: </a:t>
            </a:r>
          </a:p>
          <a:p>
            <a:r>
              <a:rPr lang="en-US" altLang="ko-KR" sz="1000" dirty="0"/>
              <a:t>064: void </a:t>
            </a:r>
            <a:r>
              <a:rPr lang="en-US" altLang="ko-KR" sz="1000" dirty="0" err="1"/>
              <a:t>initialize_textlcd</a:t>
            </a:r>
            <a:r>
              <a:rPr lang="en-US" altLang="ko-KR" sz="1000" dirty="0"/>
              <a:t>()</a:t>
            </a:r>
          </a:p>
          <a:p>
            <a:r>
              <a:rPr lang="en-US" altLang="ko-KR" sz="1000" dirty="0"/>
              <a:t>065: {</a:t>
            </a:r>
          </a:p>
          <a:p>
            <a:r>
              <a:rPr lang="en-US" altLang="ko-KR" sz="1000" dirty="0"/>
              <a:t>066: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(0x38);</a:t>
            </a:r>
          </a:p>
          <a:p>
            <a:r>
              <a:rPr lang="en-US" altLang="ko-KR" sz="1000" dirty="0"/>
              <a:t>067: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(0x0c);</a:t>
            </a:r>
          </a:p>
          <a:p>
            <a:r>
              <a:rPr lang="en-US" altLang="ko-KR" sz="1000" dirty="0"/>
              <a:t>068: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(0x01);</a:t>
            </a:r>
          </a:p>
          <a:p>
            <a:r>
              <a:rPr lang="en-US" altLang="ko-KR" sz="1000" dirty="0"/>
              <a:t>069:   </a:t>
            </a:r>
            <a:r>
              <a:rPr lang="en-US" altLang="ko-KR" sz="1000" dirty="0" err="1"/>
              <a:t>udelay</a:t>
            </a:r>
            <a:r>
              <a:rPr lang="en-US" altLang="ko-KR" sz="1000" dirty="0"/>
              <a:t>(1960);</a:t>
            </a:r>
          </a:p>
          <a:p>
            <a:r>
              <a:rPr lang="en-US" altLang="ko-KR" sz="1000" dirty="0"/>
              <a:t>070: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(0x06);</a:t>
            </a:r>
          </a:p>
          <a:p>
            <a:r>
              <a:rPr lang="en-US" altLang="ko-KR" sz="1000" dirty="0"/>
              <a:t>071: }</a:t>
            </a:r>
          </a:p>
          <a:p>
            <a:r>
              <a:rPr lang="en-US" altLang="ko-KR" sz="1000" dirty="0"/>
              <a:t>072: </a:t>
            </a:r>
          </a:p>
          <a:p>
            <a:r>
              <a:rPr lang="en-US" altLang="ko-KR" sz="1000" dirty="0"/>
              <a:t>073: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function_set</a:t>
            </a:r>
            <a:r>
              <a:rPr lang="en-US" altLang="ko-KR" sz="1000" dirty="0"/>
              <a:t>()</a:t>
            </a:r>
          </a:p>
          <a:p>
            <a:r>
              <a:rPr lang="en-US" altLang="ko-KR" sz="1000" dirty="0"/>
              <a:t>074: {</a:t>
            </a:r>
          </a:p>
          <a:p>
            <a:r>
              <a:rPr lang="en-US" altLang="ko-KR" sz="1000" dirty="0"/>
              <a:t>075: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(0x38);</a:t>
            </a:r>
          </a:p>
          <a:p>
            <a:r>
              <a:rPr lang="en-US" altLang="ko-KR" sz="1000" dirty="0"/>
              <a:t>076:   return 1;</a:t>
            </a:r>
          </a:p>
          <a:p>
            <a:r>
              <a:rPr lang="en-US" altLang="ko-KR" sz="1000" dirty="0"/>
              <a:t>077: }</a:t>
            </a:r>
          </a:p>
          <a:p>
            <a:r>
              <a:rPr lang="en-US" altLang="ko-KR" sz="1000" dirty="0"/>
              <a:t>078: </a:t>
            </a:r>
          </a:p>
          <a:p>
            <a:r>
              <a:rPr lang="en-US" altLang="ko-KR" sz="1000" dirty="0"/>
              <a:t>079: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display_control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display_enable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080: {</a:t>
            </a:r>
          </a:p>
          <a:p>
            <a:r>
              <a:rPr lang="en-US" altLang="ko-KR" sz="1000" dirty="0"/>
              <a:t>081:   if(</a:t>
            </a:r>
            <a:r>
              <a:rPr lang="en-US" altLang="ko-KR" sz="1000" dirty="0" err="1"/>
              <a:t>display_enable</a:t>
            </a:r>
            <a:r>
              <a:rPr lang="en-US" altLang="ko-KR" sz="1000" dirty="0"/>
              <a:t> == 0)</a:t>
            </a:r>
          </a:p>
          <a:p>
            <a:r>
              <a:rPr lang="en-US" altLang="ko-KR" sz="1000" dirty="0"/>
              <a:t>082: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(0x0c);</a:t>
            </a:r>
          </a:p>
          <a:p>
            <a:r>
              <a:rPr lang="en-US" altLang="ko-KR" sz="1000" dirty="0"/>
              <a:t>083:   else</a:t>
            </a:r>
          </a:p>
          <a:p>
            <a:r>
              <a:rPr lang="en-US" altLang="ko-KR" sz="1000" dirty="0"/>
              <a:t>084: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(0x08);</a:t>
            </a:r>
          </a:p>
          <a:p>
            <a:r>
              <a:rPr lang="en-US" altLang="ko-KR" sz="1000" dirty="0"/>
              <a:t>085: </a:t>
            </a:r>
          </a:p>
          <a:p>
            <a:r>
              <a:rPr lang="en-US" altLang="ko-KR" sz="1000" dirty="0"/>
              <a:t>086:   return 1;</a:t>
            </a:r>
          </a:p>
          <a:p>
            <a:r>
              <a:rPr lang="en-US" altLang="ko-KR" sz="1000" dirty="0"/>
              <a:t>087: }</a:t>
            </a:r>
          </a:p>
          <a:p>
            <a:r>
              <a:rPr lang="en-US" altLang="ko-KR" sz="1000" dirty="0"/>
              <a:t>088: </a:t>
            </a:r>
          </a:p>
          <a:p>
            <a:r>
              <a:rPr lang="en-US" altLang="ko-KR" sz="1000" dirty="0"/>
              <a:t>089: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cursor_control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cursor_enable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090: {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091:   if(</a:t>
            </a:r>
            <a:r>
              <a:rPr lang="en-US" altLang="ko-KR" sz="1000" dirty="0" err="1"/>
              <a:t>cursor_enable</a:t>
            </a:r>
            <a:r>
              <a:rPr lang="en-US" altLang="ko-KR" sz="1000" dirty="0"/>
              <a:t> == 0)</a:t>
            </a:r>
          </a:p>
          <a:p>
            <a:r>
              <a:rPr lang="en-US" altLang="ko-KR" sz="1000" dirty="0"/>
              <a:t>092: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(0x0e);</a:t>
            </a:r>
          </a:p>
          <a:p>
            <a:r>
              <a:rPr lang="en-US" altLang="ko-KR" sz="1000" dirty="0"/>
              <a:t>093:   else</a:t>
            </a:r>
          </a:p>
          <a:p>
            <a:r>
              <a:rPr lang="en-US" altLang="ko-KR" sz="1000" dirty="0"/>
              <a:t>094: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(0x0f);</a:t>
            </a:r>
          </a:p>
          <a:p>
            <a:r>
              <a:rPr lang="en-US" altLang="ko-KR" sz="1000" dirty="0"/>
              <a:t>095: </a:t>
            </a:r>
          </a:p>
          <a:p>
            <a:r>
              <a:rPr lang="en-US" altLang="ko-KR" sz="1000" dirty="0"/>
              <a:t>096:   return 1;</a:t>
            </a:r>
          </a:p>
          <a:p>
            <a:r>
              <a:rPr lang="en-US" altLang="ko-KR" sz="1000" dirty="0"/>
              <a:t>097: }</a:t>
            </a:r>
          </a:p>
          <a:p>
            <a:r>
              <a:rPr lang="en-US" altLang="ko-KR" sz="1000" dirty="0"/>
              <a:t>098: </a:t>
            </a:r>
          </a:p>
          <a:p>
            <a:r>
              <a:rPr lang="en-US" altLang="ko-KR" sz="1000" dirty="0"/>
              <a:t>099: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cursor_shift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set_shift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100: {</a:t>
            </a:r>
          </a:p>
          <a:p>
            <a:r>
              <a:rPr lang="en-US" altLang="ko-KR" sz="1000" dirty="0"/>
              <a:t>101:   if (</a:t>
            </a:r>
            <a:r>
              <a:rPr lang="en-US" altLang="ko-KR" sz="1000" dirty="0" err="1"/>
              <a:t>set_shift</a:t>
            </a:r>
            <a:r>
              <a:rPr lang="en-US" altLang="ko-KR" sz="1000" dirty="0"/>
              <a:t> == 0)</a:t>
            </a:r>
          </a:p>
          <a:p>
            <a:r>
              <a:rPr lang="en-US" altLang="ko-KR" sz="1000" dirty="0"/>
              <a:t>102: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(0x14);</a:t>
            </a:r>
          </a:p>
          <a:p>
            <a:r>
              <a:rPr lang="en-US" altLang="ko-KR" sz="1000" dirty="0"/>
              <a:t>103:   else</a:t>
            </a:r>
          </a:p>
          <a:p>
            <a:r>
              <a:rPr lang="en-US" altLang="ko-KR" sz="1000" dirty="0"/>
              <a:t>104: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(0x18);</a:t>
            </a:r>
          </a:p>
          <a:p>
            <a:r>
              <a:rPr lang="en-US" altLang="ko-KR" sz="1000" dirty="0"/>
              <a:t>105: </a:t>
            </a:r>
          </a:p>
          <a:p>
            <a:r>
              <a:rPr lang="en-US" altLang="ko-KR" sz="1000" dirty="0"/>
              <a:t>106:   return 1;</a:t>
            </a:r>
          </a:p>
          <a:p>
            <a:r>
              <a:rPr lang="en-US" altLang="ko-KR" sz="1000" dirty="0"/>
              <a:t>107: }</a:t>
            </a:r>
          </a:p>
          <a:p>
            <a:r>
              <a:rPr lang="en-US" altLang="ko-KR" sz="1000" dirty="0"/>
              <a:t>108: </a:t>
            </a:r>
          </a:p>
          <a:p>
            <a:r>
              <a:rPr lang="en-US" altLang="ko-KR" sz="1000" dirty="0"/>
              <a:t>109: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entry_mode_set</a:t>
            </a:r>
            <a:r>
              <a:rPr lang="en-US" altLang="ko-KR" sz="1000" dirty="0"/>
              <a:t>()</a:t>
            </a:r>
          </a:p>
          <a:p>
            <a:r>
              <a:rPr lang="en-US" altLang="ko-KR" sz="1000" dirty="0"/>
              <a:t>110: {</a:t>
            </a:r>
          </a:p>
          <a:p>
            <a:r>
              <a:rPr lang="en-US" altLang="ko-KR" sz="1000" dirty="0"/>
              <a:t>111: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(0x06);</a:t>
            </a:r>
          </a:p>
          <a:p>
            <a:r>
              <a:rPr lang="en-US" altLang="ko-KR" sz="1000" dirty="0"/>
              <a:t>112:   return 1;</a:t>
            </a:r>
          </a:p>
          <a:p>
            <a:r>
              <a:rPr lang="en-US" altLang="ko-KR" sz="1000" dirty="0"/>
              <a:t>113: }</a:t>
            </a:r>
          </a:p>
          <a:p>
            <a:r>
              <a:rPr lang="en-US" altLang="ko-KR" sz="1000" dirty="0"/>
              <a:t>114: </a:t>
            </a:r>
          </a:p>
          <a:p>
            <a:r>
              <a:rPr lang="en-US" altLang="ko-KR" sz="1000" dirty="0"/>
              <a:t>115: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return_home</a:t>
            </a:r>
            <a:r>
              <a:rPr lang="en-US" altLang="ko-KR" sz="1000" dirty="0"/>
              <a:t>()</a:t>
            </a:r>
          </a:p>
          <a:p>
            <a:r>
              <a:rPr lang="en-US" altLang="ko-KR" sz="1000" dirty="0"/>
              <a:t>116: {</a:t>
            </a:r>
          </a:p>
          <a:p>
            <a:r>
              <a:rPr lang="en-US" altLang="ko-KR" sz="1000" dirty="0"/>
              <a:t>117: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(0x02);</a:t>
            </a:r>
          </a:p>
          <a:p>
            <a:r>
              <a:rPr lang="en-US" altLang="ko-KR" sz="1000" dirty="0"/>
              <a:t>118:   return 1;</a:t>
            </a:r>
          </a:p>
          <a:p>
            <a:r>
              <a:rPr lang="en-US" altLang="ko-KR" sz="1000" dirty="0"/>
              <a:t>119: }</a:t>
            </a:r>
          </a:p>
          <a:p>
            <a:r>
              <a:rPr lang="en-US" altLang="ko-KR" sz="1000" dirty="0"/>
              <a:t>120: 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121: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clear_display</a:t>
            </a:r>
            <a:r>
              <a:rPr lang="en-US" altLang="ko-KR" sz="1000" dirty="0"/>
              <a:t>()</a:t>
            </a:r>
          </a:p>
          <a:p>
            <a:r>
              <a:rPr lang="en-US" altLang="ko-KR" sz="1000" dirty="0"/>
              <a:t>122: {</a:t>
            </a:r>
          </a:p>
          <a:p>
            <a:r>
              <a:rPr lang="en-US" altLang="ko-KR" sz="1000" dirty="0"/>
              <a:t>123: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(0x01);</a:t>
            </a:r>
          </a:p>
          <a:p>
            <a:r>
              <a:rPr lang="en-US" altLang="ko-KR" sz="1000" dirty="0"/>
              <a:t>124:   return 1;</a:t>
            </a:r>
          </a:p>
          <a:p>
            <a:r>
              <a:rPr lang="en-US" altLang="ko-KR" sz="1000" dirty="0"/>
              <a:t>125: }</a:t>
            </a:r>
          </a:p>
          <a:p>
            <a:r>
              <a:rPr lang="en-US" altLang="ko-KR" sz="1000" dirty="0"/>
              <a:t>126: </a:t>
            </a:r>
          </a:p>
          <a:p>
            <a:r>
              <a:rPr lang="en-US" altLang="ko-KR" sz="1000" dirty="0"/>
              <a:t>127: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set_ddram_address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pos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128: {</a:t>
            </a:r>
          </a:p>
          <a:p>
            <a:r>
              <a:rPr lang="en-US" altLang="ko-KR" sz="1000" dirty="0"/>
              <a:t>129:   if (</a:t>
            </a:r>
            <a:r>
              <a:rPr lang="en-US" altLang="ko-KR" sz="1000" dirty="0" err="1"/>
              <a:t>pos</a:t>
            </a:r>
            <a:r>
              <a:rPr lang="en-US" altLang="ko-KR" sz="1000" dirty="0"/>
              <a:t> == 0)</a:t>
            </a:r>
          </a:p>
          <a:p>
            <a:r>
              <a:rPr lang="en-US" altLang="ko-KR" sz="1000" dirty="0"/>
              <a:t>130: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(0x80);</a:t>
            </a:r>
          </a:p>
          <a:p>
            <a:r>
              <a:rPr lang="en-US" altLang="ko-KR" sz="1000" dirty="0"/>
              <a:t>131:   else</a:t>
            </a:r>
          </a:p>
          <a:p>
            <a:r>
              <a:rPr lang="en-US" altLang="ko-KR" sz="1000" dirty="0"/>
              <a:t>132:     </a:t>
            </a:r>
            <a:r>
              <a:rPr lang="en-US" altLang="ko-KR" sz="1000" dirty="0" err="1"/>
              <a:t>setcommand</a:t>
            </a:r>
            <a:r>
              <a:rPr lang="en-US" altLang="ko-KR" sz="1000" dirty="0"/>
              <a:t>(0xC0);</a:t>
            </a:r>
          </a:p>
          <a:p>
            <a:r>
              <a:rPr lang="en-US" altLang="ko-KR" sz="1000" dirty="0"/>
              <a:t>133: </a:t>
            </a:r>
          </a:p>
          <a:p>
            <a:r>
              <a:rPr lang="en-US" altLang="ko-KR" sz="1000" dirty="0"/>
              <a:t>134:         return 1;</a:t>
            </a:r>
          </a:p>
          <a:p>
            <a:r>
              <a:rPr lang="en-US" altLang="ko-KR" sz="1000" dirty="0"/>
              <a:t>135: }</a:t>
            </a:r>
          </a:p>
          <a:p>
            <a:r>
              <a:rPr lang="en-US" altLang="ko-KR" sz="1000" dirty="0"/>
              <a:t>136:   </a:t>
            </a:r>
          </a:p>
          <a:p>
            <a:r>
              <a:rPr lang="en-US" altLang="ko-KR" sz="1000" dirty="0"/>
              <a:t>137: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m2_textlcd_open(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138: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err,i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139:   unsigned char </a:t>
            </a:r>
            <a:r>
              <a:rPr lang="en-US" altLang="ko-KR" sz="1000" dirty="0" err="1"/>
              <a:t>pStr</a:t>
            </a:r>
            <a:r>
              <a:rPr lang="en-US" altLang="ko-KR" sz="1000" dirty="0"/>
              <a:t>[] = "Hello!!!";</a:t>
            </a:r>
          </a:p>
          <a:p>
            <a:r>
              <a:rPr lang="en-US" altLang="ko-KR" sz="1000" dirty="0"/>
              <a:t>140:   unsigned char pStr1[] = "Welcome!";</a:t>
            </a:r>
          </a:p>
          <a:p>
            <a:r>
              <a:rPr lang="en-US" altLang="ko-KR" sz="1000" dirty="0"/>
              <a:t>141: </a:t>
            </a:r>
          </a:p>
          <a:p>
            <a:r>
              <a:rPr lang="en-US" altLang="ko-KR" sz="1000" dirty="0"/>
              <a:t>142: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</a:t>
            </a:r>
          </a:p>
          <a:p>
            <a:r>
              <a:rPr lang="en-US" altLang="ko-KR" sz="1000" dirty="0"/>
              <a:t>143:   {</a:t>
            </a:r>
          </a:p>
          <a:p>
            <a:r>
              <a:rPr lang="en-US" altLang="ko-KR" sz="1000" dirty="0"/>
              <a:t>144:  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"GPF1");</a:t>
            </a:r>
          </a:p>
          <a:p>
            <a:r>
              <a:rPr lang="en-US" altLang="ko-KR" sz="1000" dirty="0"/>
              <a:t>145:     if(err)</a:t>
            </a:r>
          </a:p>
          <a:p>
            <a:r>
              <a:rPr lang="en-US" altLang="ko-KR" sz="1000" dirty="0"/>
              <a:t>146: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("m2_textlcd.c failed to request GPF1(%d) \n",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147:     s3c_gpio_setpull(EXYNOS4_GPF1(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S3C_GPIO_PULL_NONE);</a:t>
            </a:r>
          </a:p>
          <a:p>
            <a:r>
              <a:rPr lang="en-US" altLang="ko-KR" sz="1000" dirty="0"/>
              <a:t>148: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149:   }</a:t>
            </a:r>
          </a:p>
          <a:p>
            <a:r>
              <a:rPr lang="en-US" altLang="ko-KR" sz="1000" dirty="0"/>
              <a:t>150: 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151: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=0;i&lt;3;i++)</a:t>
            </a:r>
          </a:p>
          <a:p>
            <a:r>
              <a:rPr lang="en-US" altLang="ko-KR" sz="1000" dirty="0"/>
              <a:t>152:   {</a:t>
            </a:r>
          </a:p>
          <a:p>
            <a:r>
              <a:rPr lang="en-US" altLang="ko-KR" sz="1000" dirty="0"/>
              <a:t>153:  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"GPF2");</a:t>
            </a:r>
          </a:p>
          <a:p>
            <a:r>
              <a:rPr lang="en-US" altLang="ko-KR" sz="1000" dirty="0"/>
              <a:t>154:     if(err)</a:t>
            </a:r>
          </a:p>
          <a:p>
            <a:r>
              <a:rPr lang="en-US" altLang="ko-KR" sz="1000" dirty="0"/>
              <a:t>155: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("m2_textlcd.c failed to request GPF2(%d) \n",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156:     s3c_gpio_setpull(EXYNOS4_GPF2(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S3C_GPIO_PULL_NONE);</a:t>
            </a:r>
          </a:p>
          <a:p>
            <a:r>
              <a:rPr lang="en-US" altLang="ko-KR" sz="1000" dirty="0"/>
              <a:t>157: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158:   }</a:t>
            </a:r>
          </a:p>
          <a:p>
            <a:r>
              <a:rPr lang="en-US" altLang="ko-KR" sz="1000" dirty="0"/>
              <a:t>159: </a:t>
            </a:r>
          </a:p>
          <a:p>
            <a:r>
              <a:rPr lang="en-US" altLang="ko-KR" sz="1000" dirty="0"/>
              <a:t>160:   </a:t>
            </a:r>
            <a:r>
              <a:rPr lang="en-US" altLang="ko-KR" sz="1000" dirty="0" err="1"/>
              <a:t>initialize_textlcd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161: </a:t>
            </a:r>
          </a:p>
          <a:p>
            <a:r>
              <a:rPr lang="en-US" altLang="ko-KR" sz="1000" dirty="0"/>
              <a:t>162:   </a:t>
            </a:r>
            <a:r>
              <a:rPr lang="en-US" altLang="ko-KR" sz="1000" dirty="0" err="1"/>
              <a:t>set_ddram_address</a:t>
            </a:r>
            <a:r>
              <a:rPr lang="en-US" altLang="ko-KR" sz="1000" dirty="0"/>
              <a:t>(0);</a:t>
            </a:r>
          </a:p>
          <a:p>
            <a:r>
              <a:rPr lang="en-US" altLang="ko-KR" sz="1000" dirty="0"/>
              <a:t>163: </a:t>
            </a:r>
          </a:p>
          <a:p>
            <a:r>
              <a:rPr lang="en-US" altLang="ko-KR" sz="1000" dirty="0"/>
              <a:t>164: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165:   </a:t>
            </a:r>
            <a:r>
              <a:rPr lang="en-US" altLang="ko-KR" sz="1000" dirty="0" err="1"/>
              <a:t>writebyte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pStr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166: </a:t>
            </a:r>
          </a:p>
          <a:p>
            <a:r>
              <a:rPr lang="en-US" altLang="ko-KR" sz="1000" dirty="0"/>
              <a:t>167:   </a:t>
            </a:r>
            <a:r>
              <a:rPr lang="en-US" altLang="ko-KR" sz="1000" dirty="0" err="1"/>
              <a:t>set_ddram_address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168: </a:t>
            </a:r>
          </a:p>
          <a:p>
            <a:r>
              <a:rPr lang="en-US" altLang="ko-KR" sz="1000" dirty="0"/>
              <a:t>169: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&lt;8;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170:   </a:t>
            </a:r>
            <a:r>
              <a:rPr lang="en-US" altLang="ko-KR" sz="1000" dirty="0" err="1"/>
              <a:t>writebyte</a:t>
            </a:r>
            <a:r>
              <a:rPr lang="en-US" altLang="ko-KR" sz="1000" dirty="0"/>
              <a:t>(pStr1[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171:   </a:t>
            </a:r>
          </a:p>
          <a:p>
            <a:r>
              <a:rPr lang="en-US" altLang="ko-KR" sz="1000" dirty="0"/>
              <a:t>172:   return 0;</a:t>
            </a:r>
          </a:p>
          <a:p>
            <a:r>
              <a:rPr lang="en-US" altLang="ko-KR" sz="1000" dirty="0"/>
              <a:t>173: }</a:t>
            </a:r>
          </a:p>
          <a:p>
            <a:r>
              <a:rPr lang="en-US" altLang="ko-KR" sz="1000" dirty="0"/>
              <a:t>174: </a:t>
            </a:r>
          </a:p>
          <a:p>
            <a:r>
              <a:rPr lang="en-US" altLang="ko-KR" sz="1000" dirty="0"/>
              <a:t>175: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m2_textlcd_release(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176: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177: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</a:t>
            </a:r>
          </a:p>
          <a:p>
            <a:r>
              <a:rPr lang="en-US" altLang="ko-KR" sz="1000" dirty="0"/>
              <a:t>178: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(EXYNOS4_GPF1(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179: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=0;i&lt;3;i++)</a:t>
            </a:r>
          </a:p>
          <a:p>
            <a:r>
              <a:rPr lang="en-US" altLang="ko-KR" sz="1000" dirty="0"/>
              <a:t>180: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181:   return 0;</a:t>
            </a:r>
          </a:p>
          <a:p>
            <a:r>
              <a:rPr lang="en-US" altLang="ko-KR" sz="1000" dirty="0"/>
              <a:t>182: }</a:t>
            </a:r>
          </a:p>
          <a:p>
            <a:r>
              <a:rPr lang="en-US" altLang="ko-KR" sz="1000" dirty="0"/>
              <a:t>183: </a:t>
            </a:r>
          </a:p>
          <a:p>
            <a:r>
              <a:rPr lang="en-US" altLang="ko-KR" sz="1000" dirty="0"/>
              <a:t>184: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m2_textlcd_read(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185: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("m2_textlcd_read, \n");</a:t>
            </a:r>
          </a:p>
          <a:p>
            <a:r>
              <a:rPr lang="en-US" altLang="ko-KR" sz="1000" dirty="0"/>
              <a:t>186:   </a:t>
            </a:r>
          </a:p>
          <a:p>
            <a:r>
              <a:rPr lang="en-US" altLang="ko-KR" sz="1000" dirty="0"/>
              <a:t>187:   return 0;</a:t>
            </a:r>
          </a:p>
          <a:p>
            <a:r>
              <a:rPr lang="en-US" altLang="ko-KR" sz="1000" dirty="0"/>
              <a:t>188: }</a:t>
            </a:r>
          </a:p>
          <a:p>
            <a:r>
              <a:rPr lang="en-US" altLang="ko-KR" sz="1000" dirty="0"/>
              <a:t>189: </a:t>
            </a:r>
          </a:p>
          <a:p>
            <a:r>
              <a:rPr lang="en-US" altLang="ko-KR" sz="1000" dirty="0"/>
              <a:t>190: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m2_textlcd_write(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191: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("m2_textlcd_write, \n");</a:t>
            </a:r>
          </a:p>
          <a:p>
            <a:r>
              <a:rPr lang="en-US" altLang="ko-KR" sz="1000" dirty="0"/>
              <a:t>192:   </a:t>
            </a:r>
          </a:p>
          <a:p>
            <a:r>
              <a:rPr lang="en-US" altLang="ko-KR" sz="1000" dirty="0"/>
              <a:t>193:   return 0;</a:t>
            </a:r>
          </a:p>
          <a:p>
            <a:r>
              <a:rPr lang="en-US" altLang="ko-KR" sz="1000" dirty="0"/>
              <a:t>194: }</a:t>
            </a:r>
          </a:p>
          <a:p>
            <a:r>
              <a:rPr lang="en-US" altLang="ko-KR" sz="1000" dirty="0"/>
              <a:t>195: </a:t>
            </a:r>
          </a:p>
          <a:p>
            <a:r>
              <a:rPr lang="en-US" altLang="ko-KR" sz="1000" dirty="0"/>
              <a:t>196: static DEFINE_MUTEX(m2_textlcd_mutex);</a:t>
            </a:r>
          </a:p>
          <a:p>
            <a:r>
              <a:rPr lang="en-US" altLang="ko-KR" sz="1000" dirty="0"/>
              <a:t>197: static long m2_textlcd_ioctl(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</a:t>
            </a:r>
            <a:r>
              <a:rPr lang="en-US" altLang="ko-KR" sz="1000" dirty="0" err="1"/>
              <a:t>file,unsigned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char 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198:   switch(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 {</a:t>
            </a:r>
          </a:p>
          <a:p>
            <a:r>
              <a:rPr lang="en-US" altLang="ko-KR" sz="1000" dirty="0"/>
              <a:t>199:     case M2_TEXTLCD_FUNCTION_SET:</a:t>
            </a:r>
          </a:p>
          <a:p>
            <a:r>
              <a:rPr lang="en-US" altLang="ko-KR" sz="1000" dirty="0"/>
              <a:t>200:         </a:t>
            </a:r>
            <a:r>
              <a:rPr lang="en-US" altLang="ko-KR" sz="1000" dirty="0" err="1"/>
              <a:t>function_set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201:         break;</a:t>
            </a:r>
          </a:p>
          <a:p>
            <a:r>
              <a:rPr lang="en-US" altLang="ko-KR" sz="1000" dirty="0"/>
              <a:t>202:     case M2_TEXTLCD_DISPLAY_ON:</a:t>
            </a:r>
          </a:p>
          <a:p>
            <a:r>
              <a:rPr lang="en-US" altLang="ko-KR" sz="1000" dirty="0"/>
              <a:t>203:         </a:t>
            </a:r>
            <a:r>
              <a:rPr lang="en-US" altLang="ko-KR" sz="1000" dirty="0" err="1"/>
              <a:t>display_control</a:t>
            </a:r>
            <a:r>
              <a:rPr lang="en-US" altLang="ko-KR" sz="1000" dirty="0"/>
              <a:t>(0);</a:t>
            </a:r>
          </a:p>
          <a:p>
            <a:r>
              <a:rPr lang="en-US" altLang="ko-KR" sz="1000" dirty="0"/>
              <a:t>204:         break;</a:t>
            </a:r>
          </a:p>
          <a:p>
            <a:r>
              <a:rPr lang="en-US" altLang="ko-KR" sz="1000" dirty="0"/>
              <a:t>205:     case M2_TEXTLCD_DISPLAY_OFF:</a:t>
            </a:r>
          </a:p>
          <a:p>
            <a:r>
              <a:rPr lang="en-US" altLang="ko-KR" sz="1000" dirty="0"/>
              <a:t>206:         </a:t>
            </a:r>
            <a:r>
              <a:rPr lang="en-US" altLang="ko-KR" sz="1000" dirty="0" err="1"/>
              <a:t>display_control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207:         break;</a:t>
            </a:r>
          </a:p>
          <a:p>
            <a:r>
              <a:rPr lang="en-US" altLang="ko-KR" sz="1000" dirty="0"/>
              <a:t>208:     case M2_TEXTLCD_DISPLAY_CURSOR_ON:</a:t>
            </a:r>
          </a:p>
          <a:p>
            <a:r>
              <a:rPr lang="en-US" altLang="ko-KR" sz="1000" dirty="0"/>
              <a:t>209:         </a:t>
            </a:r>
            <a:r>
              <a:rPr lang="en-US" altLang="ko-KR" sz="1000" dirty="0" err="1"/>
              <a:t>cursor_control</a:t>
            </a:r>
            <a:r>
              <a:rPr lang="en-US" altLang="ko-KR" sz="1000" dirty="0"/>
              <a:t>(0);</a:t>
            </a:r>
          </a:p>
          <a:p>
            <a:r>
              <a:rPr lang="en-US" altLang="ko-KR" sz="1000" dirty="0"/>
              <a:t>210:         break;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211:     case M2_TEXTLCD_DISPLAY_CURSOR_OFF:</a:t>
            </a:r>
          </a:p>
          <a:p>
            <a:r>
              <a:rPr lang="en-US" altLang="ko-KR" sz="1000" dirty="0"/>
              <a:t>212:         </a:t>
            </a:r>
            <a:r>
              <a:rPr lang="en-US" altLang="ko-KR" sz="1000" dirty="0" err="1"/>
              <a:t>cursor_control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213:         break;</a:t>
            </a:r>
          </a:p>
          <a:p>
            <a:r>
              <a:rPr lang="en-US" altLang="ko-KR" sz="1000" dirty="0"/>
              <a:t>214:     case M2_TEXTLCD_CURSOR_SHIFT_RIGHT:</a:t>
            </a:r>
          </a:p>
          <a:p>
            <a:r>
              <a:rPr lang="en-US" altLang="ko-KR" sz="1000" dirty="0"/>
              <a:t>215:         </a:t>
            </a:r>
            <a:r>
              <a:rPr lang="en-US" altLang="ko-KR" sz="1000" dirty="0" err="1"/>
              <a:t>cursor_shift</a:t>
            </a:r>
            <a:r>
              <a:rPr lang="en-US" altLang="ko-KR" sz="1000" dirty="0"/>
              <a:t>(0);</a:t>
            </a:r>
          </a:p>
          <a:p>
            <a:r>
              <a:rPr lang="en-US" altLang="ko-KR" sz="1000" dirty="0"/>
              <a:t>216:         break;</a:t>
            </a:r>
          </a:p>
          <a:p>
            <a:r>
              <a:rPr lang="en-US" altLang="ko-KR" sz="1000" dirty="0"/>
              <a:t>217:     case M2_TEXTLCD_CURSOR_SHIFT_LEFT:</a:t>
            </a:r>
          </a:p>
          <a:p>
            <a:r>
              <a:rPr lang="en-US" altLang="ko-KR" sz="1000" dirty="0"/>
              <a:t>218:         </a:t>
            </a:r>
            <a:r>
              <a:rPr lang="en-US" altLang="ko-KR" sz="1000" dirty="0" err="1"/>
              <a:t>cursor_shift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219:         break;</a:t>
            </a:r>
          </a:p>
          <a:p>
            <a:r>
              <a:rPr lang="en-US" altLang="ko-KR" sz="1000" dirty="0"/>
              <a:t>220:     case M2_TEXTLCD_ENTRY_MODE_SET:</a:t>
            </a:r>
          </a:p>
          <a:p>
            <a:r>
              <a:rPr lang="en-US" altLang="ko-KR" sz="1000" dirty="0"/>
              <a:t>221:         </a:t>
            </a:r>
            <a:r>
              <a:rPr lang="en-US" altLang="ko-KR" sz="1000" dirty="0" err="1"/>
              <a:t>entry_mode_set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222:         break;</a:t>
            </a:r>
          </a:p>
          <a:p>
            <a:r>
              <a:rPr lang="en-US" altLang="ko-KR" sz="1000" dirty="0"/>
              <a:t>223:     case M2_TEXTLCD_RETURN_HOME:</a:t>
            </a:r>
          </a:p>
          <a:p>
            <a:r>
              <a:rPr lang="en-US" altLang="ko-KR" sz="1000" dirty="0"/>
              <a:t>224:         </a:t>
            </a:r>
            <a:r>
              <a:rPr lang="en-US" altLang="ko-KR" sz="1000" dirty="0" err="1"/>
              <a:t>return_home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225:         break;</a:t>
            </a:r>
          </a:p>
          <a:p>
            <a:r>
              <a:rPr lang="en-US" altLang="ko-KR" sz="1000" dirty="0"/>
              <a:t>226:     case M2_TEXTLCD_CLEAR:</a:t>
            </a:r>
          </a:p>
          <a:p>
            <a:r>
              <a:rPr lang="en-US" altLang="ko-KR" sz="1000" dirty="0"/>
              <a:t>227:         </a:t>
            </a:r>
            <a:r>
              <a:rPr lang="en-US" altLang="ko-KR" sz="1000" dirty="0" err="1"/>
              <a:t>clear_display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228:         break;</a:t>
            </a:r>
          </a:p>
          <a:p>
            <a:r>
              <a:rPr lang="en-US" altLang="ko-KR" sz="1000" dirty="0"/>
              <a:t>229:     case M2_TEXTLCD_DD_ADDRESS_1:</a:t>
            </a:r>
          </a:p>
          <a:p>
            <a:r>
              <a:rPr lang="en-US" altLang="ko-KR" sz="1000" dirty="0"/>
              <a:t>230:         </a:t>
            </a:r>
            <a:r>
              <a:rPr lang="en-US" altLang="ko-KR" sz="1000" dirty="0" err="1"/>
              <a:t>set_ddram_address</a:t>
            </a:r>
            <a:r>
              <a:rPr lang="en-US" altLang="ko-KR" sz="1000" dirty="0"/>
              <a:t>(0);</a:t>
            </a:r>
          </a:p>
          <a:p>
            <a:r>
              <a:rPr lang="en-US" altLang="ko-KR" sz="1000" dirty="0"/>
              <a:t>231:         break;</a:t>
            </a:r>
          </a:p>
          <a:p>
            <a:r>
              <a:rPr lang="en-US" altLang="ko-KR" sz="1000" dirty="0"/>
              <a:t>232:     case M2_TEXTLCD_DD_ADDRESS_2:</a:t>
            </a:r>
          </a:p>
          <a:p>
            <a:r>
              <a:rPr lang="en-US" altLang="ko-KR" sz="1000" dirty="0"/>
              <a:t>233:         </a:t>
            </a:r>
            <a:r>
              <a:rPr lang="en-US" altLang="ko-KR" sz="1000" dirty="0" err="1"/>
              <a:t>set_ddram_address</a:t>
            </a:r>
            <a:r>
              <a:rPr lang="en-US" altLang="ko-KR" sz="1000" dirty="0"/>
              <a:t>(1);</a:t>
            </a:r>
          </a:p>
          <a:p>
            <a:r>
              <a:rPr lang="en-US" altLang="ko-KR" sz="1000" dirty="0"/>
              <a:t>234:         break;</a:t>
            </a:r>
          </a:p>
          <a:p>
            <a:r>
              <a:rPr lang="en-US" altLang="ko-KR" sz="1000" dirty="0"/>
              <a:t>235:     case M2_TEXTLCD_WRITE_BYTE:</a:t>
            </a:r>
          </a:p>
          <a:p>
            <a:r>
              <a:rPr lang="en-US" altLang="ko-KR" sz="1000" dirty="0"/>
              <a:t>236:         </a:t>
            </a:r>
            <a:r>
              <a:rPr lang="en-US" altLang="ko-KR" sz="1000" dirty="0" err="1"/>
              <a:t>writebyte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cData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237:         break;</a:t>
            </a:r>
          </a:p>
          <a:p>
            <a:r>
              <a:rPr lang="en-US" altLang="ko-KR" sz="1000" dirty="0"/>
              <a:t>238:     default:</a:t>
            </a:r>
          </a:p>
          <a:p>
            <a:r>
              <a:rPr lang="en-US" altLang="ko-KR" sz="1000" dirty="0"/>
              <a:t>239:    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no such command!\n");</a:t>
            </a:r>
          </a:p>
          <a:p>
            <a:r>
              <a:rPr lang="en-US" altLang="ko-KR" sz="1000" dirty="0"/>
              <a:t>240:         return -ENOTTY;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241:   }</a:t>
            </a:r>
          </a:p>
          <a:p>
            <a:r>
              <a:rPr lang="en-US" altLang="ko-KR" sz="1000" dirty="0"/>
              <a:t>242: </a:t>
            </a:r>
          </a:p>
          <a:p>
            <a:r>
              <a:rPr lang="en-US" altLang="ko-KR" sz="1000" dirty="0"/>
              <a:t>243:   return 0;</a:t>
            </a:r>
          </a:p>
          <a:p>
            <a:r>
              <a:rPr lang="en-US" altLang="ko-KR" sz="1000" dirty="0"/>
              <a:t>244: }</a:t>
            </a:r>
          </a:p>
          <a:p>
            <a:r>
              <a:rPr lang="en-US" altLang="ko-KR" sz="1000" dirty="0"/>
              <a:t>245: </a:t>
            </a:r>
          </a:p>
          <a:p>
            <a:r>
              <a:rPr lang="en-US" altLang="ko-KR" sz="1000" dirty="0"/>
              <a:t>246: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m2_textlcd_fops = {</a:t>
            </a:r>
          </a:p>
          <a:p>
            <a:r>
              <a:rPr lang="en-US" altLang="ko-KR" sz="1000" dirty="0"/>
              <a:t>247:   .owner    = THIS_MODULE,</a:t>
            </a:r>
          </a:p>
          <a:p>
            <a:r>
              <a:rPr lang="en-US" altLang="ko-KR" sz="1000" dirty="0"/>
              <a:t>248:   .open    = m2_textlcd_open,</a:t>
            </a:r>
          </a:p>
          <a:p>
            <a:r>
              <a:rPr lang="en-US" altLang="ko-KR" sz="1000" dirty="0"/>
              <a:t>249:   .</a:t>
            </a:r>
            <a:r>
              <a:rPr lang="en-US" altLang="ko-KR" sz="1000" dirty="0" err="1"/>
              <a:t>unlocked_ioctl</a:t>
            </a:r>
            <a:r>
              <a:rPr lang="en-US" altLang="ko-KR" sz="1000" dirty="0"/>
              <a:t>  = m2_textlcd_ioctl,</a:t>
            </a:r>
          </a:p>
          <a:p>
            <a:r>
              <a:rPr lang="en-US" altLang="ko-KR" sz="1000" dirty="0"/>
              <a:t>250:   .release  = m2_textlcd_release,</a:t>
            </a:r>
          </a:p>
          <a:p>
            <a:r>
              <a:rPr lang="en-US" altLang="ko-KR" sz="1000" dirty="0"/>
              <a:t>251: };</a:t>
            </a:r>
          </a:p>
          <a:p>
            <a:r>
              <a:rPr lang="en-US" altLang="ko-KR" sz="1000" dirty="0"/>
              <a:t>252: </a:t>
            </a:r>
          </a:p>
          <a:p>
            <a:r>
              <a:rPr lang="en-US" altLang="ko-KR" sz="1000" dirty="0"/>
              <a:t>253: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m2_textlcd_driver = {</a:t>
            </a:r>
          </a:p>
          <a:p>
            <a:r>
              <a:rPr lang="en-US" altLang="ko-KR" sz="1000" dirty="0"/>
              <a:t>254:   .fops  = &amp;m2_textlcd_fops,</a:t>
            </a:r>
          </a:p>
          <a:p>
            <a:r>
              <a:rPr lang="en-US" altLang="ko-KR" sz="1000" dirty="0"/>
              <a:t>255:   .name  = TEXTLCD_NAME,</a:t>
            </a:r>
          </a:p>
          <a:p>
            <a:r>
              <a:rPr lang="en-US" altLang="ko-KR" sz="1000" dirty="0"/>
              <a:t>256:   .minor   = MISC_DYNAMIC_MINOR,</a:t>
            </a:r>
          </a:p>
          <a:p>
            <a:r>
              <a:rPr lang="en-US" altLang="ko-KR" sz="1000" dirty="0"/>
              <a:t>257: };</a:t>
            </a:r>
          </a:p>
          <a:p>
            <a:r>
              <a:rPr lang="en-US" altLang="ko-KR" sz="1000" dirty="0"/>
              <a:t>258: </a:t>
            </a:r>
          </a:p>
          <a:p>
            <a:r>
              <a:rPr lang="en-US" altLang="ko-KR" sz="1000" dirty="0"/>
              <a:t>259: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m2_textlcd_init(void){</a:t>
            </a:r>
          </a:p>
          <a:p>
            <a:r>
              <a:rPr lang="en-US" altLang="ko-KR" sz="1000" dirty="0"/>
              <a:t>260: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%s DRIVER INIT\n", TEXTLCD_NAME);</a:t>
            </a:r>
          </a:p>
          <a:p>
            <a:r>
              <a:rPr lang="en-US" altLang="ko-KR" sz="1000" dirty="0"/>
              <a:t>261:   return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(&amp;m2_textlcd_driver);</a:t>
            </a:r>
          </a:p>
          <a:p>
            <a:r>
              <a:rPr lang="en-US" altLang="ko-KR" sz="1000" dirty="0"/>
              <a:t>262: }</a:t>
            </a:r>
          </a:p>
          <a:p>
            <a:r>
              <a:rPr lang="en-US" altLang="ko-KR" sz="1000" dirty="0"/>
              <a:t>263: </a:t>
            </a:r>
          </a:p>
          <a:p>
            <a:r>
              <a:rPr lang="en-US" altLang="ko-KR" sz="1000" dirty="0"/>
              <a:t>264: static void m2_textlcd_exit(void){</a:t>
            </a:r>
          </a:p>
          <a:p>
            <a:r>
              <a:rPr lang="en-US" altLang="ko-KR" sz="1000" dirty="0"/>
              <a:t>265: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(&amp;m2_textlcd_driver);</a:t>
            </a:r>
          </a:p>
          <a:p>
            <a:r>
              <a:rPr lang="en-US" altLang="ko-KR" sz="1000" dirty="0"/>
              <a:t>266: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EXIT\n", TEXTLCD_NAME);</a:t>
            </a:r>
          </a:p>
          <a:p>
            <a:r>
              <a:rPr lang="en-US" altLang="ko-KR" sz="1000" dirty="0"/>
              <a:t>267: }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159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269: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(m2_textlcd_init);</a:t>
            </a:r>
          </a:p>
          <a:p>
            <a:r>
              <a:rPr lang="en-US" altLang="ko-KR" sz="1000" dirty="0"/>
              <a:t>270: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(m2_textlcd_exit);</a:t>
            </a:r>
          </a:p>
          <a:p>
            <a:r>
              <a:rPr lang="en-US" altLang="ko-KR" sz="1000" dirty="0"/>
              <a:t>271: </a:t>
            </a:r>
          </a:p>
          <a:p>
            <a:r>
              <a:rPr lang="en-US" altLang="ko-KR" sz="1000" dirty="0"/>
              <a:t>272: MODULE_AUTHOR(DRIVER_AUTHOR);</a:t>
            </a:r>
          </a:p>
          <a:p>
            <a:r>
              <a:rPr lang="en-US" altLang="ko-KR" sz="1000" dirty="0"/>
              <a:t>273: MODULE_DESCRIPTION(DRIVER_DESC);</a:t>
            </a:r>
          </a:p>
          <a:p>
            <a:r>
              <a:rPr lang="en-US" altLang="ko-KR" sz="1000" dirty="0"/>
              <a:t>274: MODULE_LICENSE("Dual BSD/GPL");</a:t>
            </a:r>
          </a:p>
        </p:txBody>
      </p:sp>
    </p:spTree>
    <p:extLst>
      <p:ext uri="{BB962C8B-B14F-4D97-AF65-F5344CB8AC3E}">
        <p14:creationId xmlns:p14="http://schemas.microsoft.com/office/powerpoint/2010/main" val="3649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25236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121</a:t>
            </a:r>
            <a:r>
              <a:rPr lang="en-US" altLang="ko-KR" sz="1000" dirty="0"/>
              <a:t>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__</a:t>
            </a:r>
            <a:r>
              <a:rPr lang="en-US" altLang="ko-KR" sz="1000" dirty="0" err="1"/>
              <a:t>devinit</a:t>
            </a:r>
            <a:r>
              <a:rPr lang="en-US" altLang="ko-KR" sz="1000" dirty="0"/>
              <a:t> m2_adc_probe(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i2c_device_id *id)</a:t>
            </a:r>
            <a:endParaRPr lang="ko-KR" altLang="ko-KR" sz="1000" dirty="0"/>
          </a:p>
          <a:p>
            <a:r>
              <a:rPr lang="en-US" altLang="ko-KR" sz="1000" dirty="0"/>
              <a:t>122: {</a:t>
            </a:r>
            <a:endParaRPr lang="ko-KR" altLang="ko-KR" sz="1000" dirty="0"/>
          </a:p>
          <a:p>
            <a:r>
              <a:rPr lang="en-US" altLang="ko-KR" sz="1000" dirty="0"/>
              <a:t>123: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adc_data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124: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input_dev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125: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error;</a:t>
            </a:r>
            <a:endParaRPr lang="ko-KR" altLang="ko-KR" sz="1000" dirty="0"/>
          </a:p>
          <a:p>
            <a:r>
              <a:rPr lang="en-US" altLang="ko-KR" sz="1000" dirty="0"/>
              <a:t>126: </a:t>
            </a:r>
            <a:endParaRPr lang="ko-KR" altLang="ko-KR" sz="1000" dirty="0"/>
          </a:p>
          <a:p>
            <a:r>
              <a:rPr lang="en-US" altLang="ko-KR" sz="1000" dirty="0"/>
              <a:t>127:  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kzalloc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adc_data</a:t>
            </a:r>
            <a:r>
              <a:rPr lang="en-US" altLang="ko-KR" sz="1000" dirty="0"/>
              <a:t>), GFP_KERNEL);</a:t>
            </a:r>
            <a:endParaRPr lang="ko-KR" altLang="ko-KR" sz="1000" dirty="0"/>
          </a:p>
          <a:p>
            <a:r>
              <a:rPr lang="en-US" altLang="ko-KR" sz="1000" dirty="0"/>
              <a:t>128:  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input_allocate_device</a:t>
            </a:r>
            <a:r>
              <a:rPr lang="en-US" altLang="ko-KR" sz="1000" dirty="0"/>
              <a:t>();</a:t>
            </a:r>
            <a:endParaRPr lang="ko-KR" altLang="ko-KR" sz="1000" dirty="0"/>
          </a:p>
          <a:p>
            <a:r>
              <a:rPr lang="en-US" altLang="ko-KR" sz="1000" dirty="0"/>
              <a:t>129:      if (!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 || !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 {</a:t>
            </a:r>
            <a:endParaRPr lang="ko-KR" altLang="ko-KR" sz="1000" dirty="0"/>
          </a:p>
          <a:p>
            <a:r>
              <a:rPr lang="en-US" altLang="ko-KR" sz="1000" dirty="0"/>
              <a:t>130:         </a:t>
            </a:r>
            <a:r>
              <a:rPr lang="en-US" altLang="ko-KR" sz="1000" dirty="0" err="1"/>
              <a:t>dev_err</a:t>
            </a:r>
            <a:r>
              <a:rPr lang="en-US" altLang="ko-KR" sz="1000" dirty="0"/>
              <a:t>(&amp;client-&gt;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"failed to allocate driver data\n");</a:t>
            </a:r>
            <a:endParaRPr lang="ko-KR" altLang="ko-KR" sz="1000" dirty="0"/>
          </a:p>
          <a:p>
            <a:r>
              <a:rPr lang="en-US" altLang="ko-KR" sz="1000" dirty="0"/>
              <a:t>131:         error = -ENOMEM;</a:t>
            </a:r>
            <a:endParaRPr lang="ko-KR" altLang="ko-KR" sz="1000" dirty="0"/>
          </a:p>
          <a:p>
            <a:r>
              <a:rPr lang="en-US" altLang="ko-KR" sz="1000" dirty="0"/>
              <a:t>132:    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133:   }</a:t>
            </a:r>
            <a:endParaRPr lang="ko-KR" altLang="ko-KR" sz="1000" dirty="0"/>
          </a:p>
          <a:p>
            <a:r>
              <a:rPr lang="en-US" altLang="ko-KR" sz="1000" dirty="0"/>
              <a:t>134: </a:t>
            </a:r>
            <a:endParaRPr lang="ko-KR" altLang="ko-KR" sz="1000" dirty="0"/>
          </a:p>
          <a:p>
            <a:r>
              <a:rPr lang="en-US" altLang="ko-KR" sz="1000" dirty="0"/>
              <a:t>135:   if(!i2c_check_functionality(client-&gt;adapter, I2C_FUNC_I2C))</a:t>
            </a:r>
            <a:endParaRPr lang="ko-KR" altLang="ko-KR" sz="1000" dirty="0"/>
          </a:p>
          <a:p>
            <a:r>
              <a:rPr lang="en-US" altLang="ko-KR" sz="1000" dirty="0"/>
              <a:t>136:   {</a:t>
            </a:r>
            <a:endParaRPr lang="ko-KR" altLang="ko-KR" sz="1000" dirty="0"/>
          </a:p>
          <a:p>
            <a:r>
              <a:rPr lang="en-US" altLang="ko-KR" sz="1000" dirty="0"/>
              <a:t>137:     error = -ENODEV;</a:t>
            </a:r>
            <a:endParaRPr lang="ko-KR" altLang="ko-KR" sz="1000" dirty="0"/>
          </a:p>
          <a:p>
            <a:r>
              <a:rPr lang="en-US" altLang="ko-KR" sz="1000" dirty="0"/>
              <a:t>138: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139:   }</a:t>
            </a:r>
            <a:endParaRPr lang="ko-KR" altLang="ko-KR" sz="1000" dirty="0"/>
          </a:p>
          <a:p>
            <a:r>
              <a:rPr lang="en-US" altLang="ko-KR" sz="1000" dirty="0"/>
              <a:t>140: </a:t>
            </a:r>
            <a:endParaRPr lang="ko-KR" altLang="ko-KR" sz="1000" dirty="0"/>
          </a:p>
          <a:p>
            <a:r>
              <a:rPr lang="en-US" altLang="ko-KR" sz="1000" dirty="0"/>
              <a:t>141:  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-&gt;client = client;</a:t>
            </a:r>
            <a:endParaRPr lang="ko-KR" altLang="ko-KR" sz="1000" dirty="0"/>
          </a:p>
          <a:p>
            <a:r>
              <a:rPr lang="en-US" altLang="ko-KR" sz="1000" dirty="0"/>
              <a:t>142:  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143:  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-&gt;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144: </a:t>
            </a:r>
            <a:endParaRPr lang="ko-KR" altLang="ko-KR" sz="1000" dirty="0"/>
          </a:p>
          <a:p>
            <a:r>
              <a:rPr lang="en-US" altLang="ko-KR" sz="1000" dirty="0"/>
              <a:t>145:   i2c_set_clientdata(</a:t>
            </a:r>
            <a:r>
              <a:rPr lang="en-US" altLang="ko-KR" sz="1000" dirty="0" err="1"/>
              <a:t>client,adc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146: </a:t>
            </a:r>
            <a:endParaRPr lang="ko-KR" altLang="ko-KR" sz="1000" dirty="0"/>
          </a:p>
          <a:p>
            <a:r>
              <a:rPr lang="en-US" altLang="ko-KR" sz="1000" dirty="0"/>
              <a:t>147:   </a:t>
            </a:r>
            <a:r>
              <a:rPr lang="en-US" altLang="ko-KR" sz="1000" dirty="0" err="1"/>
              <a:t>adc_ptr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148: 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3140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735" y="3142709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./m2_textlcd_test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1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161</a:t>
            </a:fld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73" y="1308229"/>
            <a:ext cx="4887331" cy="3285475"/>
          </a:xfrm>
          <a:prstGeom prst="rect">
            <a:avLst/>
          </a:prstGeom>
        </p:spPr>
      </p:pic>
      <p:pic>
        <p:nvPicPr>
          <p:cNvPr id="9" name="그림 8" descr="C:\Users\mycom\Desktop\조롱이\IMAG14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88" y="5013176"/>
            <a:ext cx="33039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코드의 메뉴 설명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162</a:t>
            </a:fld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026" name="Picture 2" descr="C:\Users\kim\Desktop\fsf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68388" cy="38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&lt;sys/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</a:t>
            </a:r>
          </a:p>
          <a:p>
            <a:r>
              <a:rPr lang="en-US" altLang="ko-KR" sz="1000" dirty="0"/>
              <a:t>009: #define M2_TEXTLCD_BASE    0x56</a:t>
            </a:r>
          </a:p>
          <a:p>
            <a:r>
              <a:rPr lang="en-US" altLang="ko-KR" sz="1000" dirty="0"/>
              <a:t>010: #define M2_TEXTLCD_FUNCTION_SET      _IO(M2_TEXTLCD_BASE,0x31)</a:t>
            </a:r>
          </a:p>
          <a:p>
            <a:r>
              <a:rPr lang="en-US" altLang="ko-KR" sz="1000" dirty="0"/>
              <a:t>011: </a:t>
            </a:r>
          </a:p>
          <a:p>
            <a:r>
              <a:rPr lang="en-US" altLang="ko-KR" sz="1000" dirty="0"/>
              <a:t>012: #define M2_TEXTLCD_DISPLAY_ON     _IO(M2_TEXTLCD_BASE,0x32)</a:t>
            </a:r>
          </a:p>
          <a:p>
            <a:r>
              <a:rPr lang="en-US" altLang="ko-KR" sz="1000" dirty="0"/>
              <a:t>013: #define M2_TEXTLCD_DISPLAY_OFF     _IO(M2_TEXTLCD_BASE,0x33)</a:t>
            </a:r>
          </a:p>
          <a:p>
            <a:r>
              <a:rPr lang="en-US" altLang="ko-KR" sz="1000" dirty="0"/>
              <a:t>014: #define M2_TEXTLCD_DISPLAY_CURSOR_ON   _IO(M2_TEXTLCD_BASE,0x34)</a:t>
            </a:r>
          </a:p>
          <a:p>
            <a:r>
              <a:rPr lang="en-US" altLang="ko-KR" sz="1000" dirty="0"/>
              <a:t>015: #define M2_TEXTLCD_DISPLAY_CURSOR_OFF   _IO(M2_TEXTLCD_BASE,0x35)</a:t>
            </a:r>
          </a:p>
          <a:p>
            <a:r>
              <a:rPr lang="en-US" altLang="ko-KR" sz="1000" dirty="0"/>
              <a:t>016: </a:t>
            </a:r>
          </a:p>
          <a:p>
            <a:r>
              <a:rPr lang="en-US" altLang="ko-KR" sz="1000" dirty="0"/>
              <a:t>017: #define M2_TEXTLCD_CURSOR_SHIFT_RIGHT   _IO(M2_TEXTLCD_BASE,0x36)</a:t>
            </a:r>
          </a:p>
          <a:p>
            <a:r>
              <a:rPr lang="en-US" altLang="ko-KR" sz="1000" dirty="0"/>
              <a:t>018: #define M2_TEXTLCD_CURSOR_SHIFT_LEFT    _IO(M2_TEXTLCD_BASE,0x37)</a:t>
            </a:r>
          </a:p>
          <a:p>
            <a:r>
              <a:rPr lang="en-US" altLang="ko-KR" sz="1000" dirty="0"/>
              <a:t>019: </a:t>
            </a:r>
          </a:p>
          <a:p>
            <a:r>
              <a:rPr lang="en-US" altLang="ko-KR" sz="1000" dirty="0"/>
              <a:t>020: #define M2_TEXTLCD_ENTRY_MODE_SET    _IO(M2_TEXTLCD_BASE,0x38)</a:t>
            </a:r>
          </a:p>
          <a:p>
            <a:r>
              <a:rPr lang="en-US" altLang="ko-KR" sz="1000" dirty="0"/>
              <a:t>021: #define M2_TEXTLCD_RETURN_HOME       _IO(M2_TEXTLCD_BASE,0x39)</a:t>
            </a:r>
          </a:p>
          <a:p>
            <a:r>
              <a:rPr lang="en-US" altLang="ko-KR" sz="1000" dirty="0"/>
              <a:t>022: #define M2_TEXTLCD_CLEAR             _IO(M2_TEXTLCD_BASE,0x3a)</a:t>
            </a:r>
          </a:p>
          <a:p>
            <a:r>
              <a:rPr lang="en-US" altLang="ko-KR" sz="1000" dirty="0"/>
              <a:t>023: </a:t>
            </a:r>
          </a:p>
          <a:p>
            <a:r>
              <a:rPr lang="en-US" altLang="ko-KR" sz="1000" dirty="0"/>
              <a:t>024: #define M2_TEXTLCD_DD_ADDRESS_1    _IO(M2_TEXTLCD_BASE,0x3b)</a:t>
            </a:r>
          </a:p>
          <a:p>
            <a:r>
              <a:rPr lang="en-US" altLang="ko-KR" sz="1000" dirty="0"/>
              <a:t>025: #define M2_TEXTLCD_DD_ADDRESS_2    _IO(M2_TEXTLCD_BASE,0x3c)</a:t>
            </a:r>
          </a:p>
          <a:p>
            <a:r>
              <a:rPr lang="en-US" altLang="ko-KR" sz="1000" dirty="0"/>
              <a:t>026: #define M2_TEXTLCD_WRITE_BYTE        _IO(M2_TEXTLCD_BASE,0x3d</a:t>
            </a:r>
            <a:r>
              <a:rPr lang="en-US" altLang="ko-KR" sz="1000" dirty="0" smtClean="0"/>
              <a:t>)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45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028: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DisplayControls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029: {</a:t>
            </a:r>
          </a:p>
          <a:p>
            <a:r>
              <a:rPr lang="en-US" altLang="ko-KR" sz="1000" dirty="0"/>
              <a:t>030: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value;</a:t>
            </a:r>
          </a:p>
          <a:p>
            <a:r>
              <a:rPr lang="en-US" altLang="ko-KR" sz="1000" dirty="0"/>
              <a:t>031: </a:t>
            </a:r>
          </a:p>
          <a:p>
            <a:r>
              <a:rPr lang="en-US" altLang="ko-KR" sz="1000" dirty="0"/>
              <a:t>032: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("*** Display Controls ***\n");</a:t>
            </a:r>
          </a:p>
          <a:p>
            <a:r>
              <a:rPr lang="en-US" altLang="ko-KR" sz="1000" dirty="0"/>
              <a:t>033: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("1. Display On\n");</a:t>
            </a:r>
          </a:p>
          <a:p>
            <a:r>
              <a:rPr lang="en-US" altLang="ko-KR" sz="1000" dirty="0"/>
              <a:t>034: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("2. Display Off\n");</a:t>
            </a:r>
          </a:p>
          <a:p>
            <a:r>
              <a:rPr lang="en-US" altLang="ko-KR" sz="1000" dirty="0"/>
              <a:t>035: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("3. Cursor On\n");</a:t>
            </a:r>
          </a:p>
          <a:p>
            <a:r>
              <a:rPr lang="en-US" altLang="ko-KR" sz="1000" dirty="0"/>
              <a:t>036: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("4. </a:t>
            </a:r>
            <a:r>
              <a:rPr lang="en-US" altLang="ko-KR" sz="1000" dirty="0" err="1"/>
              <a:t>Curosr</a:t>
            </a:r>
            <a:r>
              <a:rPr lang="en-US" altLang="ko-KR" sz="1000" dirty="0"/>
              <a:t> Off\n");</a:t>
            </a:r>
          </a:p>
          <a:p>
            <a:r>
              <a:rPr lang="en-US" altLang="ko-KR" sz="1000" dirty="0"/>
              <a:t>037: </a:t>
            </a:r>
          </a:p>
          <a:p>
            <a:r>
              <a:rPr lang="en-US" altLang="ko-KR" sz="1000" dirty="0"/>
              <a:t>038: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d",&amp;value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039: </a:t>
            </a:r>
          </a:p>
          <a:p>
            <a:r>
              <a:rPr lang="en-US" altLang="ko-KR" sz="1000" dirty="0"/>
              <a:t>040:   if (value == 1)</a:t>
            </a:r>
          </a:p>
          <a:p>
            <a:r>
              <a:rPr lang="en-US" altLang="ko-KR" sz="1000" dirty="0"/>
              <a:t>041: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M2_TEXTLCD_DISPLAY_ON,NULL);</a:t>
            </a:r>
          </a:p>
          <a:p>
            <a:r>
              <a:rPr lang="en-US" altLang="ko-KR" sz="1000" dirty="0"/>
              <a:t>042:   else if(value == 2)</a:t>
            </a:r>
          </a:p>
          <a:p>
            <a:r>
              <a:rPr lang="en-US" altLang="ko-KR" sz="1000" dirty="0"/>
              <a:t>043: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M2_TEXTLCD_DISPLAY_OFF,NULL);</a:t>
            </a:r>
          </a:p>
          <a:p>
            <a:r>
              <a:rPr lang="en-US" altLang="ko-KR" sz="1000" dirty="0"/>
              <a:t>044:   else if(value == 3)</a:t>
            </a:r>
          </a:p>
          <a:p>
            <a:r>
              <a:rPr lang="en-US" altLang="ko-KR" sz="1000" dirty="0"/>
              <a:t>045: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M2_TEXTLCD_DISPLAY_CURSOR_ON,NULL);</a:t>
            </a:r>
          </a:p>
          <a:p>
            <a:r>
              <a:rPr lang="en-US" altLang="ko-KR" sz="1000" dirty="0"/>
              <a:t>046:   else if(value == 4)</a:t>
            </a:r>
          </a:p>
          <a:p>
            <a:r>
              <a:rPr lang="en-US" altLang="ko-KR" sz="1000" dirty="0"/>
              <a:t>047: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M2_TEXTLCD_DISPLAY_CURSOR_OFF,NULL);</a:t>
            </a:r>
          </a:p>
          <a:p>
            <a:r>
              <a:rPr lang="en-US" altLang="ko-KR" sz="1000" dirty="0"/>
              <a:t>048: </a:t>
            </a:r>
          </a:p>
          <a:p>
            <a:r>
              <a:rPr lang="en-US" altLang="ko-KR" sz="1000" dirty="0"/>
              <a:t>049:   return 1;</a:t>
            </a:r>
          </a:p>
          <a:p>
            <a:r>
              <a:rPr lang="en-US" altLang="ko-KR" sz="1000" dirty="0"/>
              <a:t>050: </a:t>
            </a:r>
          </a:p>
          <a:p>
            <a:r>
              <a:rPr lang="en-US" altLang="ko-KR" sz="1000" dirty="0"/>
              <a:t>051: }</a:t>
            </a:r>
          </a:p>
          <a:p>
            <a:r>
              <a:rPr lang="en-US" altLang="ko-KR" sz="1000" dirty="0"/>
              <a:t>052: </a:t>
            </a:r>
          </a:p>
          <a:p>
            <a:r>
              <a:rPr lang="en-US" altLang="ko-KR" sz="1000" dirty="0"/>
              <a:t>053: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DisplayClear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054: {</a:t>
            </a:r>
          </a:p>
          <a:p>
            <a:r>
              <a:rPr lang="en-US" altLang="ko-KR" sz="1000" dirty="0"/>
              <a:t>055: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value;</a:t>
            </a:r>
          </a:p>
        </p:txBody>
      </p:sp>
    </p:spTree>
    <p:extLst>
      <p:ext uri="{BB962C8B-B14F-4D97-AF65-F5344CB8AC3E}">
        <p14:creationId xmlns:p14="http://schemas.microsoft.com/office/powerpoint/2010/main" val="1459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057: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M2_TEXTLCD_CLEAR, NULL);</a:t>
            </a:r>
          </a:p>
          <a:p>
            <a:r>
              <a:rPr lang="en-US" altLang="ko-KR" sz="1000" dirty="0"/>
              <a:t>058: </a:t>
            </a:r>
          </a:p>
          <a:p>
            <a:r>
              <a:rPr lang="en-US" altLang="ko-KR" sz="1000" dirty="0"/>
              <a:t>059:   return 1;</a:t>
            </a:r>
          </a:p>
          <a:p>
            <a:r>
              <a:rPr lang="en-US" altLang="ko-KR" sz="1000" dirty="0"/>
              <a:t>060: }</a:t>
            </a:r>
          </a:p>
          <a:p>
            <a:r>
              <a:rPr lang="en-US" altLang="ko-KR" sz="1000" dirty="0"/>
              <a:t>061: </a:t>
            </a:r>
          </a:p>
          <a:p>
            <a:r>
              <a:rPr lang="en-US" altLang="ko-KR" sz="1000" dirty="0"/>
              <a:t>062: </a:t>
            </a:r>
          </a:p>
          <a:p>
            <a:r>
              <a:rPr lang="en-US" altLang="ko-KR" sz="1000" dirty="0"/>
              <a:t>063: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Cursor_Shift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064: {</a:t>
            </a:r>
          </a:p>
          <a:p>
            <a:r>
              <a:rPr lang="en-US" altLang="ko-KR" sz="1000" dirty="0"/>
              <a:t>065: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value;</a:t>
            </a:r>
          </a:p>
          <a:p>
            <a:r>
              <a:rPr lang="en-US" altLang="ko-KR" sz="1000" dirty="0"/>
              <a:t>066: </a:t>
            </a:r>
          </a:p>
          <a:p>
            <a:r>
              <a:rPr lang="en-US" altLang="ko-KR" sz="1000" dirty="0"/>
              <a:t>067: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("*** Cursor Shift ***\n");</a:t>
            </a:r>
          </a:p>
          <a:p>
            <a:r>
              <a:rPr lang="en-US" altLang="ko-KR" sz="1000" dirty="0"/>
              <a:t>068: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("1. Cursor Right\n");</a:t>
            </a:r>
          </a:p>
          <a:p>
            <a:r>
              <a:rPr lang="en-US" altLang="ko-KR" sz="1000" dirty="0"/>
              <a:t>069: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("2. Cursor Left\n");</a:t>
            </a:r>
          </a:p>
          <a:p>
            <a:r>
              <a:rPr lang="en-US" altLang="ko-KR" sz="1000" dirty="0"/>
              <a:t>070: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("3. Return Home\n");</a:t>
            </a:r>
          </a:p>
          <a:p>
            <a:r>
              <a:rPr lang="en-US" altLang="ko-KR" sz="1000" dirty="0"/>
              <a:t>071: </a:t>
            </a:r>
          </a:p>
          <a:p>
            <a:r>
              <a:rPr lang="en-US" altLang="ko-KR" sz="1000" dirty="0"/>
              <a:t>072: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d",&amp;value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073: </a:t>
            </a:r>
          </a:p>
          <a:p>
            <a:r>
              <a:rPr lang="en-US" altLang="ko-KR" sz="1000" dirty="0"/>
              <a:t>074:   if (value == 1)</a:t>
            </a:r>
          </a:p>
          <a:p>
            <a:r>
              <a:rPr lang="en-US" altLang="ko-KR" sz="1000" dirty="0"/>
              <a:t>075: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M2_TEXTLCD_CURSOR_SHIFT_RIGHT, NULL);</a:t>
            </a:r>
          </a:p>
          <a:p>
            <a:r>
              <a:rPr lang="en-US" altLang="ko-KR" sz="1000" dirty="0"/>
              <a:t>076:   else if(value == 2)</a:t>
            </a:r>
          </a:p>
          <a:p>
            <a:r>
              <a:rPr lang="en-US" altLang="ko-KR" sz="1000" dirty="0"/>
              <a:t>077: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M2_TEXTLCD_CURSOR_SHIFT_LEFT, NULL);</a:t>
            </a:r>
          </a:p>
          <a:p>
            <a:r>
              <a:rPr lang="en-US" altLang="ko-KR" sz="1000" dirty="0"/>
              <a:t>078:   else if(value == 3)</a:t>
            </a:r>
          </a:p>
          <a:p>
            <a:r>
              <a:rPr lang="en-US" altLang="ko-KR" sz="1000" dirty="0"/>
              <a:t>079: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M2_TEXTLCD_RETURN_HOME, NULL);</a:t>
            </a:r>
          </a:p>
          <a:p>
            <a:r>
              <a:rPr lang="en-US" altLang="ko-KR" sz="1000" dirty="0"/>
              <a:t>080: </a:t>
            </a:r>
          </a:p>
          <a:p>
            <a:r>
              <a:rPr lang="en-US" altLang="ko-KR" sz="1000" dirty="0"/>
              <a:t>081:   return 1;</a:t>
            </a:r>
          </a:p>
          <a:p>
            <a:r>
              <a:rPr lang="en-US" altLang="ko-KR" sz="1000" dirty="0"/>
              <a:t>082: }</a:t>
            </a:r>
          </a:p>
          <a:p>
            <a:r>
              <a:rPr lang="en-US" altLang="ko-KR" sz="1000" dirty="0"/>
              <a:t>083: </a:t>
            </a:r>
          </a:p>
          <a:p>
            <a:r>
              <a:rPr lang="en-US" altLang="ko-KR" sz="1000" dirty="0"/>
              <a:t>084: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DisplayWrite(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085: </a:t>
            </a:r>
            <a:r>
              <a:rPr lang="en-US" altLang="ko-KR" sz="1000" dirty="0" smtClean="0"/>
              <a:t>{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45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087: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value, </a:t>
            </a:r>
            <a:r>
              <a:rPr lang="en-US" altLang="ko-KR" sz="1000" dirty="0" err="1"/>
              <a:t>iSize</a:t>
            </a:r>
            <a:r>
              <a:rPr lang="en-US" altLang="ko-KR" sz="1000" dirty="0"/>
              <a:t> = 0,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088:   char </a:t>
            </a:r>
            <a:r>
              <a:rPr lang="en-US" altLang="ko-KR" sz="1000" dirty="0" err="1"/>
              <a:t>charData</a:t>
            </a:r>
            <a:r>
              <a:rPr lang="en-US" altLang="ko-KR" sz="1000" dirty="0"/>
              <a:t>[30]={0};</a:t>
            </a:r>
          </a:p>
          <a:p>
            <a:r>
              <a:rPr lang="en-US" altLang="ko-KR" sz="1000" dirty="0"/>
              <a:t>089: </a:t>
            </a:r>
          </a:p>
          <a:p>
            <a:r>
              <a:rPr lang="en-US" altLang="ko-KR" sz="1000" dirty="0"/>
              <a:t>090: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("*** Display Write ***\n");</a:t>
            </a:r>
          </a:p>
          <a:p>
            <a:r>
              <a:rPr lang="en-US" altLang="ko-KR" sz="1000" dirty="0"/>
              <a:t>091: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("1. 1 Line\n");</a:t>
            </a:r>
          </a:p>
          <a:p>
            <a:r>
              <a:rPr lang="en-US" altLang="ko-KR" sz="1000" dirty="0"/>
              <a:t>092: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("2. 2 Line\n");</a:t>
            </a:r>
          </a:p>
          <a:p>
            <a:r>
              <a:rPr lang="en-US" altLang="ko-KR" sz="1000" dirty="0"/>
              <a:t>093: </a:t>
            </a:r>
          </a:p>
          <a:p>
            <a:r>
              <a:rPr lang="en-US" altLang="ko-KR" sz="1000" dirty="0"/>
              <a:t>094: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d",&amp;value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095: </a:t>
            </a:r>
          </a:p>
          <a:p>
            <a:r>
              <a:rPr lang="en-US" altLang="ko-KR" sz="1000" dirty="0"/>
              <a:t>096:   if (value == 1)</a:t>
            </a:r>
          </a:p>
          <a:p>
            <a:r>
              <a:rPr lang="en-US" altLang="ko-KR" sz="1000" dirty="0"/>
              <a:t>097:   {</a:t>
            </a:r>
          </a:p>
          <a:p>
            <a:r>
              <a:rPr lang="en-US" altLang="ko-KR" sz="1000" dirty="0"/>
              <a:t>098: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M2_TEXTLCD_DD_ADDRESS_1, NULL);</a:t>
            </a:r>
          </a:p>
          <a:p>
            <a:r>
              <a:rPr lang="en-US" altLang="ko-KR" sz="1000" dirty="0"/>
              <a:t>099: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("1 Line Input : \n");</a:t>
            </a:r>
          </a:p>
          <a:p>
            <a:r>
              <a:rPr lang="en-US" altLang="ko-KR" sz="1000" dirty="0"/>
              <a:t>100:   }</a:t>
            </a:r>
          </a:p>
          <a:p>
            <a:r>
              <a:rPr lang="en-US" altLang="ko-KR" sz="1000" dirty="0"/>
              <a:t>101:   else if (value == 2)</a:t>
            </a:r>
          </a:p>
          <a:p>
            <a:r>
              <a:rPr lang="en-US" altLang="ko-KR" sz="1000" dirty="0"/>
              <a:t>102:   {</a:t>
            </a:r>
          </a:p>
          <a:p>
            <a:r>
              <a:rPr lang="en-US" altLang="ko-KR" sz="1000" dirty="0"/>
              <a:t>103: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M2_TEXTLCD_DD_ADDRESS_2, NULL);</a:t>
            </a:r>
          </a:p>
          <a:p>
            <a:r>
              <a:rPr lang="en-US" altLang="ko-KR" sz="1000" dirty="0"/>
              <a:t>104: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("2 Line Input : \n");</a:t>
            </a:r>
          </a:p>
          <a:p>
            <a:r>
              <a:rPr lang="en-US" altLang="ko-KR" sz="1000" dirty="0"/>
              <a:t>105:   }</a:t>
            </a:r>
          </a:p>
          <a:p>
            <a:r>
              <a:rPr lang="en-US" altLang="ko-KR" sz="1000" dirty="0"/>
              <a:t>106: </a:t>
            </a:r>
          </a:p>
          <a:p>
            <a:r>
              <a:rPr lang="en-US" altLang="ko-KR" sz="1000" dirty="0"/>
              <a:t>107: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("%s",&amp;</a:t>
            </a:r>
            <a:r>
              <a:rPr lang="en-US" altLang="ko-KR" sz="1000" dirty="0" err="1"/>
              <a:t>charData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108: </a:t>
            </a:r>
          </a:p>
          <a:p>
            <a:r>
              <a:rPr lang="en-US" altLang="ko-KR" sz="1000" dirty="0"/>
              <a:t>109: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&lt;count(</a:t>
            </a:r>
            <a:r>
              <a:rPr lang="en-US" altLang="ko-KR" sz="1000" dirty="0" err="1"/>
              <a:t>charData</a:t>
            </a:r>
            <a:r>
              <a:rPr lang="en-US" altLang="ko-KR" sz="1000" dirty="0"/>
              <a:t>);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110: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, M2_TEXTLCD_WRITE_BYTE,charData[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111: </a:t>
            </a:r>
          </a:p>
          <a:p>
            <a:r>
              <a:rPr lang="en-US" altLang="ko-KR" sz="1000" dirty="0"/>
              <a:t>112: }</a:t>
            </a:r>
          </a:p>
          <a:p>
            <a:r>
              <a:rPr lang="en-US" altLang="ko-KR" sz="1000" dirty="0"/>
              <a:t>113: </a:t>
            </a:r>
          </a:p>
          <a:p>
            <a:r>
              <a:rPr lang="en-US" altLang="ko-KR" sz="1000" dirty="0"/>
              <a:t>114: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count(char </a:t>
            </a:r>
            <a:r>
              <a:rPr lang="en-US" altLang="ko-KR" sz="1000" dirty="0" err="1"/>
              <a:t>cNum</a:t>
            </a:r>
            <a:r>
              <a:rPr lang="en-US" altLang="ko-KR" sz="1000" dirty="0"/>
              <a:t>[])</a:t>
            </a:r>
          </a:p>
          <a:p>
            <a:r>
              <a:rPr lang="en-US" altLang="ko-KR" sz="1000" dirty="0"/>
              <a:t>115: </a:t>
            </a:r>
            <a:r>
              <a:rPr lang="en-US" altLang="ko-KR" sz="1000" dirty="0" smtClean="0"/>
              <a:t>{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45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115: {</a:t>
            </a:r>
          </a:p>
          <a:p>
            <a:r>
              <a:rPr lang="en-US" altLang="ko-KR" sz="1000" dirty="0"/>
              <a:t>116: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</a:t>
            </a:r>
          </a:p>
          <a:p>
            <a:r>
              <a:rPr lang="en-US" altLang="ko-KR" sz="1000" dirty="0"/>
              <a:t>117:   while(</a:t>
            </a:r>
            <a:r>
              <a:rPr lang="en-US" altLang="ko-KR" sz="1000" dirty="0" err="1"/>
              <a:t>cNum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!= '\0')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++;</a:t>
            </a:r>
          </a:p>
          <a:p>
            <a:r>
              <a:rPr lang="en-US" altLang="ko-KR" sz="1000" dirty="0"/>
              <a:t>118:   return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119: }</a:t>
            </a:r>
          </a:p>
          <a:p>
            <a:r>
              <a:rPr lang="en-US" altLang="ko-KR" sz="1000" dirty="0"/>
              <a:t>120: </a:t>
            </a:r>
          </a:p>
          <a:p>
            <a:r>
              <a:rPr lang="en-US" altLang="ko-KR" sz="1000" dirty="0"/>
              <a:t>121: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</a:p>
          <a:p>
            <a:r>
              <a:rPr lang="en-US" altLang="ko-KR" sz="1000" dirty="0"/>
              <a:t>122: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dev,iexit</a:t>
            </a:r>
            <a:r>
              <a:rPr lang="en-US" altLang="ko-KR" sz="1000" dirty="0"/>
              <a:t> = 1, value=0;</a:t>
            </a:r>
          </a:p>
          <a:p>
            <a:r>
              <a:rPr lang="en-US" altLang="ko-KR" sz="1000" dirty="0"/>
              <a:t>123:     char </a:t>
            </a:r>
            <a:r>
              <a:rPr lang="en-US" altLang="ko-KR" sz="1000" dirty="0" err="1"/>
              <a:t>temp,buf</a:t>
            </a:r>
            <a:r>
              <a:rPr lang="en-US" altLang="ko-KR" sz="1000" dirty="0"/>
              <a:t>[8]={0};</a:t>
            </a:r>
          </a:p>
          <a:p>
            <a:r>
              <a:rPr lang="en-US" altLang="ko-KR" sz="1000" dirty="0"/>
              <a:t>124:     unsigned char t = 0;</a:t>
            </a:r>
          </a:p>
          <a:p>
            <a:r>
              <a:rPr lang="en-US" altLang="ko-KR" sz="1000" dirty="0"/>
              <a:t>125: </a:t>
            </a:r>
          </a:p>
          <a:p>
            <a:r>
              <a:rPr lang="en-US" altLang="ko-KR" sz="1000" dirty="0"/>
              <a:t>126:  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/m2_textlcd", O_WRONLY);</a:t>
            </a:r>
          </a:p>
          <a:p>
            <a:r>
              <a:rPr lang="en-US" altLang="ko-KR" sz="1000" dirty="0"/>
              <a:t>127: </a:t>
            </a:r>
          </a:p>
          <a:p>
            <a:r>
              <a:rPr lang="en-US" altLang="ko-KR" sz="1000" dirty="0"/>
              <a:t>128:     while(</a:t>
            </a:r>
            <a:r>
              <a:rPr lang="en-US" altLang="ko-KR" sz="1000" dirty="0" err="1"/>
              <a:t>iexit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129:     {</a:t>
            </a:r>
          </a:p>
          <a:p>
            <a:r>
              <a:rPr lang="en-US" altLang="ko-KR" sz="1000" dirty="0"/>
              <a:t>130: </a:t>
            </a:r>
          </a:p>
          <a:p>
            <a:r>
              <a:rPr lang="en-US" altLang="ko-KR" sz="1000" dirty="0"/>
              <a:t>131: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("*** Text LCD ***\n");</a:t>
            </a:r>
          </a:p>
          <a:p>
            <a:r>
              <a:rPr lang="en-US" altLang="ko-KR" sz="1000" dirty="0"/>
              <a:t>132: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("1. Display Controls\n");</a:t>
            </a:r>
          </a:p>
          <a:p>
            <a:r>
              <a:rPr lang="en-US" altLang="ko-KR" sz="1000" dirty="0"/>
              <a:t>133: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("2. Display Clear\n");</a:t>
            </a:r>
          </a:p>
          <a:p>
            <a:r>
              <a:rPr lang="en-US" altLang="ko-KR" sz="1000" dirty="0"/>
              <a:t>134: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("3. Cursor Shift\n");</a:t>
            </a:r>
          </a:p>
          <a:p>
            <a:r>
              <a:rPr lang="en-US" altLang="ko-KR" sz="1000" dirty="0"/>
              <a:t>135: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("4. Display Write\n");</a:t>
            </a:r>
          </a:p>
          <a:p>
            <a:r>
              <a:rPr lang="en-US" altLang="ko-KR" sz="1000" dirty="0"/>
              <a:t>136: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("5. Exit\n");</a:t>
            </a:r>
          </a:p>
          <a:p>
            <a:r>
              <a:rPr lang="en-US" altLang="ko-KR" sz="1000" dirty="0"/>
              <a:t>137: </a:t>
            </a:r>
          </a:p>
          <a:p>
            <a:r>
              <a:rPr lang="en-US" altLang="ko-KR" sz="1000" dirty="0"/>
              <a:t>138:  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d",&amp;value</a:t>
            </a:r>
            <a:r>
              <a:rPr lang="en-US" altLang="ko-KR" sz="1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45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Text LCD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m2_textlcd_test.c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168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140:       switch(value)</a:t>
            </a:r>
          </a:p>
          <a:p>
            <a:r>
              <a:rPr lang="en-US" altLang="ko-KR" sz="1000" dirty="0"/>
              <a:t>141:       {</a:t>
            </a:r>
          </a:p>
          <a:p>
            <a:r>
              <a:rPr lang="en-US" altLang="ko-KR" sz="1000" dirty="0"/>
              <a:t>142:         case 1:</a:t>
            </a:r>
          </a:p>
          <a:p>
            <a:r>
              <a:rPr lang="en-US" altLang="ko-KR" sz="1000" dirty="0"/>
              <a:t>143:           </a:t>
            </a:r>
            <a:r>
              <a:rPr lang="en-US" altLang="ko-KR" sz="1000" dirty="0" err="1"/>
              <a:t>DisplayControls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144:           break;</a:t>
            </a:r>
          </a:p>
          <a:p>
            <a:r>
              <a:rPr lang="en-US" altLang="ko-KR" sz="1000" dirty="0"/>
              <a:t>145:         case 2:</a:t>
            </a:r>
          </a:p>
          <a:p>
            <a:r>
              <a:rPr lang="en-US" altLang="ko-KR" sz="1000" dirty="0"/>
              <a:t>146:           </a:t>
            </a:r>
            <a:r>
              <a:rPr lang="en-US" altLang="ko-KR" sz="1000" dirty="0" err="1"/>
              <a:t>DisplayClear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147:           break;</a:t>
            </a:r>
          </a:p>
          <a:p>
            <a:r>
              <a:rPr lang="en-US" altLang="ko-KR" sz="1000" dirty="0"/>
              <a:t>148:         case 3:</a:t>
            </a:r>
          </a:p>
          <a:p>
            <a:r>
              <a:rPr lang="en-US" altLang="ko-KR" sz="1000" dirty="0"/>
              <a:t>149:           </a:t>
            </a:r>
            <a:r>
              <a:rPr lang="en-US" altLang="ko-KR" sz="1000" dirty="0" err="1"/>
              <a:t>Cursor_Shift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150:           break;</a:t>
            </a:r>
          </a:p>
          <a:p>
            <a:r>
              <a:rPr lang="en-US" altLang="ko-KR" sz="1000" dirty="0"/>
              <a:t>151:         case 4:</a:t>
            </a:r>
          </a:p>
          <a:p>
            <a:r>
              <a:rPr lang="en-US" altLang="ko-KR" sz="1000" dirty="0"/>
              <a:t>152:           DisplayWrite(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153:           break;</a:t>
            </a:r>
          </a:p>
          <a:p>
            <a:r>
              <a:rPr lang="en-US" altLang="ko-KR" sz="1000" dirty="0"/>
              <a:t>154:         case 5:</a:t>
            </a:r>
          </a:p>
          <a:p>
            <a:r>
              <a:rPr lang="en-US" altLang="ko-KR" sz="1000" dirty="0"/>
              <a:t>155:           </a:t>
            </a:r>
            <a:r>
              <a:rPr lang="en-US" altLang="ko-KR" sz="1000" dirty="0" err="1"/>
              <a:t>iexit</a:t>
            </a:r>
            <a:r>
              <a:rPr lang="en-US" altLang="ko-KR" sz="1000" dirty="0"/>
              <a:t> = 0;</a:t>
            </a:r>
          </a:p>
          <a:p>
            <a:r>
              <a:rPr lang="en-US" altLang="ko-KR" sz="1000" dirty="0"/>
              <a:t>156:           break;</a:t>
            </a:r>
          </a:p>
          <a:p>
            <a:r>
              <a:rPr lang="en-US" altLang="ko-KR" sz="1000" dirty="0"/>
              <a:t>157:       }</a:t>
            </a:r>
          </a:p>
          <a:p>
            <a:r>
              <a:rPr lang="en-US" altLang="ko-KR" sz="1000" dirty="0"/>
              <a:t>158:     }</a:t>
            </a:r>
          </a:p>
          <a:p>
            <a:r>
              <a:rPr lang="en-US" altLang="ko-KR" sz="1000" dirty="0"/>
              <a:t>159: </a:t>
            </a:r>
          </a:p>
          <a:p>
            <a:r>
              <a:rPr lang="en-US" altLang="ko-KR" sz="1000" dirty="0"/>
              <a:t>160:  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161: </a:t>
            </a:r>
          </a:p>
          <a:p>
            <a:r>
              <a:rPr lang="en-US" altLang="ko-KR" sz="1000" dirty="0"/>
              <a:t>162:     return 0;</a:t>
            </a:r>
          </a:p>
          <a:p>
            <a:r>
              <a:rPr lang="en-US" altLang="ko-KR" sz="1000" dirty="0"/>
              <a:t>163: }</a:t>
            </a:r>
          </a:p>
        </p:txBody>
      </p:sp>
    </p:spTree>
    <p:extLst>
      <p:ext uri="{BB962C8B-B14F-4D97-AF65-F5344CB8AC3E}">
        <p14:creationId xmlns:p14="http://schemas.microsoft.com/office/powerpoint/2010/main" val="35969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149:   error =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(&amp;m2_adc_driver);</a:t>
            </a:r>
            <a:endParaRPr lang="ko-KR" altLang="ko-KR" sz="1000" dirty="0"/>
          </a:p>
          <a:p>
            <a:r>
              <a:rPr lang="en-US" altLang="ko-KR" sz="1000" dirty="0"/>
              <a:t>150:   if (error) {</a:t>
            </a:r>
            <a:endParaRPr lang="ko-KR" altLang="ko-KR" sz="1000" dirty="0"/>
          </a:p>
          <a:p>
            <a:r>
              <a:rPr lang="en-US" altLang="ko-KR" sz="1000" dirty="0"/>
              <a:t>151:     </a:t>
            </a:r>
            <a:r>
              <a:rPr lang="en-US" altLang="ko-KR" sz="1000" dirty="0" err="1"/>
              <a:t>dev_err</a:t>
            </a:r>
            <a:r>
              <a:rPr lang="en-US" altLang="ko-KR" sz="1000" dirty="0"/>
              <a:t>(&amp;client-&gt;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, "failed to register input device\n");</a:t>
            </a:r>
            <a:endParaRPr lang="ko-KR" altLang="ko-KR" sz="1000" dirty="0"/>
          </a:p>
          <a:p>
            <a:r>
              <a:rPr lang="en-US" altLang="ko-KR" sz="1000" dirty="0"/>
              <a:t>152:     </a:t>
            </a:r>
            <a:r>
              <a:rPr lang="en-US" altLang="ko-KR" sz="1000" dirty="0" err="1"/>
              <a:t>goto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err_mpuirq_failed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153:   }</a:t>
            </a:r>
            <a:endParaRPr lang="ko-KR" altLang="ko-KR" sz="1000" dirty="0"/>
          </a:p>
          <a:p>
            <a:r>
              <a:rPr lang="en-US" altLang="ko-KR" sz="1000" dirty="0" smtClean="0"/>
              <a:t>154:</a:t>
            </a:r>
          </a:p>
          <a:p>
            <a:r>
              <a:rPr lang="en-US" altLang="ko-KR" sz="1000" dirty="0" smtClean="0"/>
              <a:t>155:   </a:t>
            </a:r>
            <a:r>
              <a:rPr lang="en-US" altLang="ko-KR" sz="1000" dirty="0" err="1" smtClean="0"/>
              <a:t>printk</a:t>
            </a:r>
            <a:r>
              <a:rPr lang="en-US" altLang="ko-KR" sz="1000" dirty="0"/>
              <a:t>("m2_adc probe! \n");</a:t>
            </a:r>
            <a:endParaRPr lang="ko-KR" altLang="ko-KR" sz="1000" dirty="0"/>
          </a:p>
          <a:p>
            <a:r>
              <a:rPr lang="en-US" altLang="ko-KR" sz="1000" dirty="0"/>
              <a:t>156:   return 0;</a:t>
            </a:r>
            <a:endParaRPr lang="ko-KR" altLang="ko-KR" sz="1000" dirty="0"/>
          </a:p>
          <a:p>
            <a:r>
              <a:rPr lang="en-US" altLang="ko-KR" sz="1000" dirty="0"/>
              <a:t>157: </a:t>
            </a:r>
            <a:endParaRPr lang="ko-KR" altLang="ko-KR" sz="1000" dirty="0"/>
          </a:p>
          <a:p>
            <a:r>
              <a:rPr lang="en-US" altLang="ko-KR" sz="1000" dirty="0"/>
              <a:t>158: </a:t>
            </a:r>
            <a:r>
              <a:rPr lang="en-US" altLang="ko-KR" sz="1000" dirty="0" err="1"/>
              <a:t>err_mpuirq_failed</a:t>
            </a:r>
            <a:r>
              <a:rPr lang="en-US" altLang="ko-KR" sz="1000" dirty="0"/>
              <a:t>:</a:t>
            </a:r>
            <a:endParaRPr lang="ko-KR" altLang="ko-KR" sz="1000" dirty="0"/>
          </a:p>
          <a:p>
            <a:r>
              <a:rPr lang="en-US" altLang="ko-KR" sz="1000" dirty="0"/>
              <a:t>159: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(&amp;m2_adc_driver);</a:t>
            </a:r>
            <a:endParaRPr lang="ko-KR" altLang="ko-KR" sz="1000" dirty="0"/>
          </a:p>
          <a:p>
            <a:r>
              <a:rPr lang="en-US" altLang="ko-KR" sz="1000" dirty="0"/>
              <a:t>160: </a:t>
            </a:r>
            <a:endParaRPr lang="ko-KR" altLang="ko-KR" sz="1000" dirty="0"/>
          </a:p>
          <a:p>
            <a:r>
              <a:rPr lang="en-US" altLang="ko-KR" sz="1000" dirty="0"/>
              <a:t>161: </a:t>
            </a:r>
            <a:r>
              <a:rPr lang="en-US" altLang="ko-KR" sz="1000" dirty="0" err="1"/>
              <a:t>err_free_mem</a:t>
            </a:r>
            <a:r>
              <a:rPr lang="en-US" altLang="ko-KR" sz="1000" dirty="0"/>
              <a:t>:</a:t>
            </a:r>
            <a:endParaRPr lang="ko-KR" altLang="ko-KR" sz="1000" dirty="0"/>
          </a:p>
          <a:p>
            <a:r>
              <a:rPr lang="en-US" altLang="ko-KR" sz="1000" dirty="0"/>
              <a:t>162:   </a:t>
            </a:r>
            <a:r>
              <a:rPr lang="en-US" altLang="ko-KR" sz="1000" dirty="0" err="1"/>
              <a:t>input_free_device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163:   </a:t>
            </a:r>
            <a:r>
              <a:rPr lang="en-US" altLang="ko-KR" sz="1000" dirty="0" err="1"/>
              <a:t>kfree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164:   return error;</a:t>
            </a:r>
            <a:endParaRPr lang="ko-KR" altLang="ko-KR" sz="1000" dirty="0"/>
          </a:p>
          <a:p>
            <a:r>
              <a:rPr lang="en-US" altLang="ko-KR" sz="1000" dirty="0"/>
              <a:t>165: }</a:t>
            </a:r>
            <a:endParaRPr lang="ko-KR" altLang="ko-KR" sz="1000" dirty="0"/>
          </a:p>
          <a:p>
            <a:r>
              <a:rPr lang="en-US" altLang="ko-KR" sz="1000" dirty="0"/>
              <a:t>166: </a:t>
            </a:r>
            <a:endParaRPr lang="ko-KR" altLang="ko-KR" sz="1000" dirty="0"/>
          </a:p>
          <a:p>
            <a:r>
              <a:rPr lang="en-US" altLang="ko-KR" sz="1000" dirty="0"/>
              <a:t>167: </a:t>
            </a:r>
            <a:endParaRPr lang="ko-KR" altLang="ko-KR" sz="1000" dirty="0"/>
          </a:p>
          <a:p>
            <a:r>
              <a:rPr lang="en-US" altLang="ko-KR" sz="1000" dirty="0"/>
              <a:t>168: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__</a:t>
            </a:r>
            <a:r>
              <a:rPr lang="en-US" altLang="ko-KR" sz="1000" dirty="0" err="1"/>
              <a:t>devexit</a:t>
            </a:r>
            <a:r>
              <a:rPr lang="en-US" altLang="ko-KR" sz="1000" dirty="0"/>
              <a:t> m2_adc_remove(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i2c_client *client)</a:t>
            </a:r>
            <a:endParaRPr lang="ko-KR" altLang="ko-KR" sz="1000" dirty="0"/>
          </a:p>
          <a:p>
            <a:r>
              <a:rPr lang="en-US" altLang="ko-KR" sz="1000" dirty="0"/>
              <a:t>169: {</a:t>
            </a:r>
            <a:endParaRPr lang="ko-KR" altLang="ko-KR" sz="1000" dirty="0"/>
          </a:p>
          <a:p>
            <a:r>
              <a:rPr lang="en-US" altLang="ko-KR" sz="1000" dirty="0"/>
              <a:t>170:   return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(&amp;m2_adc_driver);</a:t>
            </a:r>
            <a:endParaRPr lang="ko-KR" altLang="ko-KR" sz="1000" dirty="0"/>
          </a:p>
          <a:p>
            <a:r>
              <a:rPr lang="en-US" altLang="ko-KR" sz="1000" dirty="0"/>
              <a:t>171: }</a:t>
            </a:r>
            <a:endParaRPr lang="ko-KR" altLang="ko-KR" sz="1000" dirty="0"/>
          </a:p>
          <a:p>
            <a:r>
              <a:rPr lang="en-US" altLang="ko-KR" sz="1000" dirty="0"/>
              <a:t>172: </a:t>
            </a:r>
            <a:endParaRPr lang="ko-KR" altLang="ko-KR" sz="1000" dirty="0"/>
          </a:p>
          <a:p>
            <a:r>
              <a:rPr lang="en-US" altLang="ko-KR" sz="1000" dirty="0"/>
              <a:t>173: static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i2c_device_id m2_adc_ids[] = {</a:t>
            </a:r>
            <a:endParaRPr lang="ko-KR" altLang="ko-KR" sz="1000" dirty="0"/>
          </a:p>
          <a:p>
            <a:r>
              <a:rPr lang="en-US" altLang="ko-KR" sz="1000" dirty="0"/>
              <a:t>174:        { "ad7993", 0x22 },</a:t>
            </a:r>
            <a:endParaRPr lang="ko-KR" altLang="ko-KR" sz="1000" dirty="0"/>
          </a:p>
          <a:p>
            <a:r>
              <a:rPr lang="en-US" altLang="ko-KR" sz="1000" dirty="0"/>
              <a:t>175:        { }</a:t>
            </a:r>
            <a:endParaRPr lang="ko-KR" altLang="ko-KR" sz="1000" dirty="0"/>
          </a:p>
          <a:p>
            <a:r>
              <a:rPr lang="en-US" altLang="ko-KR" sz="1000" dirty="0"/>
              <a:t>176: };</a:t>
            </a:r>
            <a:endParaRPr lang="ko-KR" altLang="ko-KR" sz="1000" dirty="0"/>
          </a:p>
          <a:p>
            <a:r>
              <a:rPr lang="en-US" altLang="ko-KR" sz="1000" dirty="0"/>
              <a:t>177: MODULE_DEVICE_TABLE(i2c, m2_adc_ids);</a:t>
            </a:r>
            <a:endParaRPr lang="ko-KR" altLang="ko-KR" sz="1000" dirty="0"/>
          </a:p>
          <a:p>
            <a:pPr marL="0" indent="0">
              <a:buNone/>
            </a:pP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3364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/>
              <a:t>179: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i2c_driver m2_adc_i2c_driver = {</a:t>
            </a:r>
            <a:endParaRPr lang="ko-KR" altLang="ko-KR" sz="1000" dirty="0"/>
          </a:p>
          <a:p>
            <a:r>
              <a:rPr lang="en-US" altLang="ko-KR" sz="1000" dirty="0"/>
              <a:t>180:   .driver = {</a:t>
            </a:r>
            <a:endParaRPr lang="ko-KR" altLang="ko-KR" sz="1000" dirty="0"/>
          </a:p>
          <a:p>
            <a:r>
              <a:rPr lang="en-US" altLang="ko-KR" sz="1000" dirty="0"/>
              <a:t>181:         .name    = "ad7993",</a:t>
            </a:r>
            <a:endParaRPr lang="ko-KR" altLang="ko-KR" sz="1000" dirty="0"/>
          </a:p>
          <a:p>
            <a:r>
              <a:rPr lang="en-US" altLang="ko-KR" sz="1000" dirty="0"/>
              <a:t>182:     .owner  = THIS_MODULE,</a:t>
            </a:r>
            <a:endParaRPr lang="ko-KR" altLang="ko-KR" sz="1000" dirty="0"/>
          </a:p>
          <a:p>
            <a:r>
              <a:rPr lang="en-US" altLang="ko-KR" sz="1000" dirty="0"/>
              <a:t>183:   },</a:t>
            </a:r>
            <a:endParaRPr lang="ko-KR" altLang="ko-KR" sz="1000" dirty="0"/>
          </a:p>
          <a:p>
            <a:r>
              <a:rPr lang="en-US" altLang="ko-KR" sz="1000" dirty="0"/>
              <a:t>184:   .probe          = m2_adc_probe,</a:t>
            </a:r>
            <a:endParaRPr lang="ko-KR" altLang="ko-KR" sz="1000" dirty="0"/>
          </a:p>
          <a:p>
            <a:r>
              <a:rPr lang="en-US" altLang="ko-KR" sz="1000" dirty="0"/>
              <a:t>185:   .remove         = __</a:t>
            </a:r>
            <a:r>
              <a:rPr lang="en-US" altLang="ko-KR" sz="1000" dirty="0" err="1"/>
              <a:t>devexit_p</a:t>
            </a:r>
            <a:r>
              <a:rPr lang="en-US" altLang="ko-KR" sz="1000" dirty="0"/>
              <a:t>(m2_adc_remove),</a:t>
            </a:r>
            <a:endParaRPr lang="ko-KR" altLang="ko-KR" sz="1000" dirty="0"/>
          </a:p>
          <a:p>
            <a:r>
              <a:rPr lang="en-US" altLang="ko-KR" sz="1000" dirty="0"/>
              <a:t>186:   .</a:t>
            </a:r>
            <a:r>
              <a:rPr lang="en-US" altLang="ko-KR" sz="1000" dirty="0" err="1"/>
              <a:t>id_table</a:t>
            </a:r>
            <a:r>
              <a:rPr lang="en-US" altLang="ko-KR" sz="1000" dirty="0"/>
              <a:t>       = m2_adc_ids,</a:t>
            </a:r>
            <a:endParaRPr lang="ko-KR" altLang="ko-KR" sz="1000" dirty="0"/>
          </a:p>
          <a:p>
            <a:r>
              <a:rPr lang="en-US" altLang="ko-KR" sz="1000" dirty="0"/>
              <a:t>187: };</a:t>
            </a:r>
            <a:endParaRPr lang="en-US" altLang="ko-KR" sz="1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000" dirty="0" smtClean="0"/>
              <a:t>188</a:t>
            </a:r>
            <a:r>
              <a:rPr lang="en-US" altLang="ko-KR" sz="1000" dirty="0"/>
              <a:t>: </a:t>
            </a:r>
            <a:endParaRPr lang="ko-KR" altLang="ko-KR" sz="1000" dirty="0"/>
          </a:p>
          <a:p>
            <a:r>
              <a:rPr lang="en-US" altLang="ko-KR" sz="1000" dirty="0"/>
              <a:t>189: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m2_adc_init(void){</a:t>
            </a:r>
            <a:endParaRPr lang="ko-KR" altLang="ko-KR" sz="1000" dirty="0"/>
          </a:p>
          <a:p>
            <a:r>
              <a:rPr lang="en-US" altLang="ko-KR" sz="1000" dirty="0"/>
              <a:t>190:   return i2c_add_driver(&amp;m2_adc_i2c_driver);</a:t>
            </a:r>
            <a:endParaRPr lang="ko-KR" altLang="ko-KR" sz="1000" dirty="0"/>
          </a:p>
          <a:p>
            <a:r>
              <a:rPr lang="en-US" altLang="ko-KR" sz="1000" dirty="0"/>
              <a:t>191: }</a:t>
            </a:r>
            <a:endParaRPr lang="ko-KR" altLang="ko-KR" sz="1000" dirty="0"/>
          </a:p>
          <a:p>
            <a:r>
              <a:rPr lang="en-US" altLang="ko-KR" sz="1000" dirty="0"/>
              <a:t>192: </a:t>
            </a:r>
            <a:endParaRPr lang="ko-KR" altLang="ko-KR" sz="1000" dirty="0"/>
          </a:p>
          <a:p>
            <a:r>
              <a:rPr lang="en-US" altLang="ko-KR" sz="1000" dirty="0"/>
              <a:t>193: static void m2_adc_exit(void){</a:t>
            </a:r>
            <a:endParaRPr lang="ko-KR" altLang="ko-KR" sz="1000" dirty="0"/>
          </a:p>
          <a:p>
            <a:r>
              <a:rPr lang="en-US" altLang="ko-KR" sz="1000" dirty="0"/>
              <a:t>194:   i2c_del_driver(&amp;m2_adc_i2c_driver);</a:t>
            </a:r>
            <a:endParaRPr lang="ko-KR" altLang="ko-KR" sz="1000" dirty="0"/>
          </a:p>
          <a:p>
            <a:r>
              <a:rPr lang="en-US" altLang="ko-KR" sz="1000" dirty="0"/>
              <a:t>195: }</a:t>
            </a:r>
            <a:endParaRPr lang="ko-KR" altLang="ko-KR" sz="1000" dirty="0"/>
          </a:p>
          <a:p>
            <a:r>
              <a:rPr lang="en-US" altLang="ko-KR" sz="1000" dirty="0"/>
              <a:t>196: </a:t>
            </a:r>
            <a:endParaRPr lang="ko-KR" altLang="ko-KR" sz="1000" dirty="0"/>
          </a:p>
          <a:p>
            <a:r>
              <a:rPr lang="en-US" altLang="ko-KR" sz="1000" dirty="0"/>
              <a:t>197: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(m2_adc_init);</a:t>
            </a:r>
            <a:endParaRPr lang="ko-KR" altLang="ko-KR" sz="1000" dirty="0"/>
          </a:p>
          <a:p>
            <a:r>
              <a:rPr lang="en-US" altLang="ko-KR" sz="1000" dirty="0"/>
              <a:t>198: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(m2_adc_exit);</a:t>
            </a:r>
            <a:endParaRPr lang="ko-KR" altLang="ko-KR" sz="1000" dirty="0"/>
          </a:p>
          <a:p>
            <a:r>
              <a:rPr lang="en-US" altLang="ko-KR" sz="1000" dirty="0"/>
              <a:t>199: </a:t>
            </a:r>
            <a:endParaRPr lang="ko-KR" altLang="ko-KR" sz="1000" dirty="0"/>
          </a:p>
          <a:p>
            <a:r>
              <a:rPr lang="en-US" altLang="ko-KR" sz="1000" dirty="0"/>
              <a:t>200: MODULE_AUTHOR("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");</a:t>
            </a:r>
            <a:endParaRPr lang="ko-KR" altLang="ko-KR" sz="1000" dirty="0"/>
          </a:p>
          <a:p>
            <a:r>
              <a:rPr lang="en-US" altLang="ko-KR" sz="1000" dirty="0"/>
              <a:t>201: MODULE_DESCRIPTION("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 driver");</a:t>
            </a:r>
            <a:endParaRPr lang="ko-KR" altLang="ko-KR" sz="1000" dirty="0"/>
          </a:p>
          <a:p>
            <a:r>
              <a:rPr lang="en-US" altLang="ko-KR" sz="1000" dirty="0"/>
              <a:t>202: MODULE_LICENSE("Dual BSD/GPL");</a:t>
            </a:r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4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구성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작성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“File &gt; New &gt; C Project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Project name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m2_adc_test”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입력하고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Toolchains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Android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GCC”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8" y="1484784"/>
            <a:ext cx="6397826" cy="10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16" y="3645024"/>
            <a:ext cx="26468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Analog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신호를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Digital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신호로 바꿀 수 있는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장치가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사용하고 있고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1~2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3.3 Voltage, 3~4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2.5 Voltage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입력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받음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M2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모듈의 디바이스 드라이버를 사용하기 위해서는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리눅스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커널을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컴파일 할 때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등록해야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과정은 </a:t>
            </a:r>
            <a:r>
              <a:rPr lang="en-US" altLang="ko-KR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Studio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제공되는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창을 통해 실습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창을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44" y="5189850"/>
            <a:ext cx="626625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1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구성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Project Explorer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창에서 생성된 프로젝트를 선택하고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External Tools &gt; C Executable”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62801"/>
              </p:ext>
            </p:extLst>
          </p:nvPr>
        </p:nvGraphicFramePr>
        <p:xfrm>
          <a:off x="2616898" y="1988840"/>
          <a:ext cx="3960440" cy="427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비트맵 이미지" r:id="rId3" imgW="2771429" imgH="2991268" progId="Paint.Picture">
                  <p:embed/>
                </p:oleObj>
              </mc:Choice>
              <mc:Fallback>
                <p:oleObj name="비트맵 이미지" r:id="rId3" imgW="2771429" imgH="299126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98" y="1988840"/>
                        <a:ext cx="3960440" cy="4277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8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구성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 File Name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m2_adc_test”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입력한 후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OK”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인자는 입력하지 않고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“OK”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클릭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14" y="1772815"/>
            <a:ext cx="4453417" cy="155174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10072"/>
            <a:ext cx="4464495" cy="15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 컴파일 및 다운로드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생성하고 소스 코드를 작성했다면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컴파일하고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다운로드 해야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“테스트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코드 소스 코드”에서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Makefile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소스 코드를 참조하여 실행 라인을 주석처리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연결하고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 버튼을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클릭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32" y="4293096"/>
            <a:ext cx="4702132" cy="905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0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 컴파일 및 다운로드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Console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다음과 같은 결과 출력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57" y="2132856"/>
            <a:ext cx="6559511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81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0607" y="980728"/>
            <a:ext cx="8229600" cy="5597244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코드를 실행하려면 우선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접속해야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클릭하여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USB”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선택하고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나타나는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메뉴에서 “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Electronics”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그리고“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Connect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클릭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5128"/>
            <a:ext cx="7203598" cy="99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39" y="4581128"/>
            <a:ext cx="302433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0607" y="980728"/>
            <a:ext cx="8229600" cy="559724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접속 확인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8734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2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0607" y="980728"/>
            <a:ext cx="8229600" cy="1800200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폴더에 다운로드 되어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명령을 실행하여 해당 폴더로 이동하고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996952"/>
            <a:ext cx="73448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./m2_adc_test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3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37204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같이 프로그램이 실행되면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1, 2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0~3.3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값이 출력되고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3, 4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채널은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0~2.5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값이 출력되는 것을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출력되는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값은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(1-4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DAC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단원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코드에서 입력한 값에 따라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틀려짐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소스 코드와 설명은 교재 및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참조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53" y="1916832"/>
            <a:ext cx="6409521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 smtClean="0"/>
              <a:t>001: #include &lt;</a:t>
            </a:r>
            <a:r>
              <a:rPr lang="en-US" altLang="ko-KR" sz="1000" dirty="0" err="1" smtClean="0"/>
              <a:t>stdio.h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002: #include &lt;</a:t>
            </a:r>
            <a:r>
              <a:rPr lang="en-US" altLang="ko-KR" sz="1000" dirty="0" err="1" smtClean="0"/>
              <a:t>stdint.h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003: #include &lt;</a:t>
            </a:r>
            <a:r>
              <a:rPr lang="en-US" altLang="ko-KR" sz="1000" dirty="0" err="1" smtClean="0"/>
              <a:t>stdlib.h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004: #include &lt;</a:t>
            </a:r>
            <a:r>
              <a:rPr lang="en-US" altLang="ko-KR" sz="1000" dirty="0" err="1" smtClean="0"/>
              <a:t>string.h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005: #include &lt;</a:t>
            </a:r>
            <a:r>
              <a:rPr lang="en-US" altLang="ko-KR" sz="1000" dirty="0" err="1" smtClean="0"/>
              <a:t>unistd.h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006: #include &lt;</a:t>
            </a:r>
            <a:r>
              <a:rPr lang="en-US" altLang="ko-KR" sz="1000" dirty="0" err="1" smtClean="0"/>
              <a:t>fcntl.h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007: #include &lt;sys/</a:t>
            </a:r>
            <a:r>
              <a:rPr lang="en-US" altLang="ko-KR" sz="1000" dirty="0" err="1" smtClean="0"/>
              <a:t>stat.h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008: #include &lt;sys/</a:t>
            </a:r>
            <a:r>
              <a:rPr lang="en-US" altLang="ko-KR" sz="1000" dirty="0" err="1" smtClean="0"/>
              <a:t>ioctl.h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009: #include &lt;</a:t>
            </a:r>
            <a:r>
              <a:rPr lang="en-US" altLang="ko-KR" sz="1000" dirty="0" err="1" smtClean="0"/>
              <a:t>linux</a:t>
            </a:r>
            <a:r>
              <a:rPr lang="en-US" altLang="ko-KR" sz="1000" dirty="0" smtClean="0"/>
              <a:t>/</a:t>
            </a:r>
            <a:r>
              <a:rPr lang="en-US" altLang="ko-KR" sz="1000" dirty="0" err="1" smtClean="0"/>
              <a:t>types.h</a:t>
            </a:r>
            <a:r>
              <a:rPr lang="en-US" altLang="ko-KR" sz="1000" dirty="0" smtClean="0"/>
              <a:t>&gt;</a:t>
            </a:r>
            <a:endParaRPr lang="ko-KR" altLang="ko-KR" sz="1000" dirty="0" smtClean="0"/>
          </a:p>
          <a:p>
            <a:r>
              <a:rPr lang="en-US" altLang="ko-KR" sz="1000" dirty="0" smtClean="0"/>
              <a:t>010: </a:t>
            </a:r>
            <a:endParaRPr lang="ko-KR" altLang="ko-KR" sz="1000" dirty="0" smtClean="0"/>
          </a:p>
          <a:p>
            <a:r>
              <a:rPr lang="en-US" altLang="ko-KR" sz="1000" dirty="0" smtClean="0"/>
              <a:t>011: #define ADC_IO          0x55</a:t>
            </a:r>
            <a:endParaRPr lang="ko-KR" altLang="ko-KR" sz="1000" dirty="0" smtClean="0"/>
          </a:p>
          <a:p>
            <a:r>
              <a:rPr lang="en-US" altLang="ko-KR" sz="1000" dirty="0" smtClean="0"/>
              <a:t>012: #define ADC_CH1_READ    _IO(ADC_IO, 0x31)</a:t>
            </a:r>
            <a:endParaRPr lang="ko-KR" altLang="ko-KR" sz="1000" dirty="0" smtClean="0"/>
          </a:p>
          <a:p>
            <a:r>
              <a:rPr lang="en-US" altLang="ko-KR" sz="1000" dirty="0" smtClean="0"/>
              <a:t>013: #define ADC_CH2_READ    _IO(ADC_IO, 0x32)</a:t>
            </a:r>
            <a:endParaRPr lang="ko-KR" altLang="ko-KR" sz="1000" dirty="0" smtClean="0"/>
          </a:p>
          <a:p>
            <a:r>
              <a:rPr lang="en-US" altLang="ko-KR" sz="1000" dirty="0" smtClean="0"/>
              <a:t>014: #define ADC_CH3_READ    _IO(ADC_IO, 0x33)</a:t>
            </a:r>
            <a:endParaRPr lang="ko-KR" altLang="ko-KR" sz="1000" dirty="0" smtClean="0"/>
          </a:p>
          <a:p>
            <a:r>
              <a:rPr lang="en-US" altLang="ko-KR" sz="1000" dirty="0" smtClean="0"/>
              <a:t>015: #define ADC_CH4_READ    _IO(ADC_IO, 0x34)</a:t>
            </a:r>
            <a:endParaRPr lang="ko-KR" altLang="ko-KR" sz="1000" dirty="0" smtClean="0"/>
          </a:p>
          <a:p>
            <a:r>
              <a:rPr lang="en-US" altLang="ko-KR" sz="1000" dirty="0" smtClean="0"/>
              <a:t>016: </a:t>
            </a:r>
            <a:endParaRPr lang="ko-KR" altLang="ko-KR" sz="1000" dirty="0" smtClean="0"/>
          </a:p>
          <a:p>
            <a:r>
              <a:rPr lang="en-US" altLang="ko-KR" sz="1000" dirty="0" smtClean="0"/>
              <a:t>017: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main(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argc</a:t>
            </a:r>
            <a:r>
              <a:rPr lang="en-US" altLang="ko-KR" sz="1000" dirty="0" smtClean="0"/>
              <a:t>, char * </a:t>
            </a:r>
            <a:r>
              <a:rPr lang="en-US" altLang="ko-KR" sz="1000" dirty="0" err="1" smtClean="0"/>
              <a:t>argv</a:t>
            </a:r>
            <a:r>
              <a:rPr lang="en-US" altLang="ko-KR" sz="1000" dirty="0" smtClean="0"/>
              <a:t>[]) {</a:t>
            </a:r>
            <a:endParaRPr lang="ko-KR" altLang="ko-KR" sz="1000" dirty="0" smtClean="0"/>
          </a:p>
          <a:p>
            <a:r>
              <a:rPr lang="en-US" altLang="ko-KR" sz="1000" dirty="0" smtClean="0"/>
              <a:t>018:   float </a:t>
            </a:r>
            <a:r>
              <a:rPr lang="en-US" altLang="ko-KR" sz="1000" dirty="0" err="1" smtClean="0"/>
              <a:t>cur_v</a:t>
            </a:r>
            <a:r>
              <a:rPr lang="en-US" altLang="ko-KR" sz="1000" dirty="0" smtClean="0"/>
              <a:t>;</a:t>
            </a:r>
            <a:endParaRPr lang="ko-KR" altLang="ko-KR" sz="1000" dirty="0" smtClean="0"/>
          </a:p>
          <a:p>
            <a:r>
              <a:rPr lang="en-US" altLang="ko-KR" sz="1000" dirty="0" smtClean="0"/>
              <a:t>019:  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ch,dev</a:t>
            </a:r>
            <a:r>
              <a:rPr lang="en-US" altLang="ko-KR" sz="1000" dirty="0" smtClean="0"/>
              <a:t>;</a:t>
            </a:r>
            <a:endParaRPr lang="ko-KR" altLang="ko-KR" sz="1000" dirty="0" smtClean="0"/>
          </a:p>
          <a:p>
            <a:r>
              <a:rPr lang="en-US" altLang="ko-KR" sz="1000" dirty="0" smtClean="0"/>
              <a:t>020:  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data;</a:t>
            </a:r>
            <a:endParaRPr lang="ko-KR" altLang="ko-KR" sz="1000" dirty="0" smtClean="0"/>
          </a:p>
          <a:p>
            <a:r>
              <a:rPr lang="en-US" altLang="ko-KR" sz="1000" dirty="0" smtClean="0"/>
              <a:t>021:   </a:t>
            </a:r>
            <a:r>
              <a:rPr lang="en-US" altLang="ko-KR" sz="1000" dirty="0" err="1" smtClean="0"/>
              <a:t>dev</a:t>
            </a:r>
            <a:r>
              <a:rPr lang="en-US" altLang="ko-KR" sz="1000" dirty="0" smtClean="0"/>
              <a:t> = open("/</a:t>
            </a:r>
            <a:r>
              <a:rPr lang="en-US" altLang="ko-KR" sz="1000" dirty="0" err="1" smtClean="0"/>
              <a:t>dev</a:t>
            </a:r>
            <a:r>
              <a:rPr lang="en-US" altLang="ko-KR" sz="1000" dirty="0" smtClean="0"/>
              <a:t>/ad7993", O_WRONLY);</a:t>
            </a:r>
            <a:endParaRPr lang="ko-KR" altLang="ko-KR" sz="1000" dirty="0" smtClean="0"/>
          </a:p>
          <a:p>
            <a:r>
              <a:rPr lang="en-US" altLang="ko-KR" sz="1000" dirty="0" smtClean="0"/>
              <a:t>022:   if (</a:t>
            </a:r>
            <a:r>
              <a:rPr lang="en-US" altLang="ko-KR" sz="1000" dirty="0" err="1" smtClean="0"/>
              <a:t>dev</a:t>
            </a:r>
            <a:r>
              <a:rPr lang="en-US" altLang="ko-KR" sz="1000" dirty="0" smtClean="0"/>
              <a:t> &lt; 0) {</a:t>
            </a:r>
            <a:endParaRPr lang="ko-KR" altLang="ko-KR" sz="1000" dirty="0" smtClean="0"/>
          </a:p>
          <a:p>
            <a:r>
              <a:rPr lang="en-US" altLang="ko-KR" sz="1000" dirty="0" smtClean="0"/>
              <a:t>023:     </a:t>
            </a:r>
            <a:r>
              <a:rPr lang="en-US" altLang="ko-KR" sz="1000" dirty="0" err="1" smtClean="0"/>
              <a:t>printf</a:t>
            </a:r>
            <a:r>
              <a:rPr lang="en-US" altLang="ko-KR" sz="1000" dirty="0" smtClean="0"/>
              <a:t>("/</a:t>
            </a:r>
            <a:r>
              <a:rPr lang="en-US" altLang="ko-KR" sz="1000" dirty="0" err="1" smtClean="0"/>
              <a:t>dev</a:t>
            </a:r>
            <a:r>
              <a:rPr lang="en-US" altLang="ko-KR" sz="1000" dirty="0" smtClean="0"/>
              <a:t>/ad7993 open error ! \n");</a:t>
            </a:r>
            <a:endParaRPr lang="ko-KR" altLang="ko-KR" sz="1000" dirty="0" smtClean="0"/>
          </a:p>
          <a:p>
            <a:r>
              <a:rPr lang="en-US" altLang="ko-KR" sz="1000" dirty="0" smtClean="0"/>
              <a:t>024:     return -1;</a:t>
            </a:r>
            <a:endParaRPr lang="ko-KR" altLang="ko-KR" sz="1000" dirty="0" smtClean="0"/>
          </a:p>
          <a:p>
            <a:r>
              <a:rPr lang="en-US" altLang="ko-KR" sz="1000" dirty="0" smtClean="0"/>
              <a:t>025:   }</a:t>
            </a:r>
            <a:endParaRPr lang="ko-KR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2175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m2_adc_test.c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 smtClean="0"/>
              <a:t>026</a:t>
            </a:r>
            <a:r>
              <a:rPr lang="en-US" altLang="ko-KR" sz="1000" dirty="0"/>
              <a:t>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("select channel (1 ~ 4) : ");</a:t>
            </a:r>
            <a:endParaRPr lang="ko-KR" altLang="ko-KR" sz="1000" dirty="0"/>
          </a:p>
          <a:p>
            <a:r>
              <a:rPr lang="en-US" altLang="ko-KR" sz="1000" dirty="0"/>
              <a:t>027: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028:   switch(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)</a:t>
            </a:r>
            <a:endParaRPr lang="ko-KR" altLang="ko-KR" sz="1000" dirty="0"/>
          </a:p>
          <a:p>
            <a:r>
              <a:rPr lang="en-US" altLang="ko-KR" sz="1000" dirty="0"/>
              <a:t>029:   {</a:t>
            </a:r>
            <a:endParaRPr lang="ko-KR" altLang="ko-KR" sz="1000" dirty="0"/>
          </a:p>
          <a:p>
            <a:r>
              <a:rPr lang="en-US" altLang="ko-KR" sz="1000" dirty="0"/>
              <a:t>030:   case 1:</a:t>
            </a:r>
            <a:endParaRPr lang="ko-KR" altLang="ko-KR" sz="1000" dirty="0"/>
          </a:p>
          <a:p>
            <a:r>
              <a:rPr lang="en-US" altLang="ko-KR" sz="1000" dirty="0"/>
              <a:t>031:     data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(dev,ADC_CH1_READ);</a:t>
            </a:r>
            <a:endParaRPr lang="ko-KR" altLang="ko-KR" sz="1000" dirty="0"/>
          </a:p>
          <a:p>
            <a:r>
              <a:rPr lang="en-US" altLang="ko-KR" sz="1000" dirty="0"/>
              <a:t>032:     break;</a:t>
            </a:r>
            <a:endParaRPr lang="ko-KR" altLang="ko-KR" sz="1000" dirty="0"/>
          </a:p>
          <a:p>
            <a:r>
              <a:rPr lang="en-US" altLang="ko-KR" sz="1000" dirty="0"/>
              <a:t>033:   case 2:</a:t>
            </a:r>
            <a:endParaRPr lang="ko-KR" altLang="ko-KR" sz="1000" dirty="0"/>
          </a:p>
          <a:p>
            <a:r>
              <a:rPr lang="en-US" altLang="ko-KR" sz="1000" dirty="0"/>
              <a:t>034:     data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(dev,ADC_CH2_READ);</a:t>
            </a:r>
            <a:endParaRPr lang="ko-KR" altLang="ko-KR" sz="1000" dirty="0"/>
          </a:p>
          <a:p>
            <a:r>
              <a:rPr lang="en-US" altLang="ko-KR" sz="1000" dirty="0"/>
              <a:t>035:     break;</a:t>
            </a:r>
            <a:endParaRPr lang="ko-KR" altLang="ko-KR" sz="1000" dirty="0"/>
          </a:p>
          <a:p>
            <a:r>
              <a:rPr lang="en-US" altLang="ko-KR" sz="1000" dirty="0"/>
              <a:t>036:   case 3:</a:t>
            </a:r>
            <a:endParaRPr lang="ko-KR" altLang="ko-KR" sz="1000" dirty="0"/>
          </a:p>
          <a:p>
            <a:r>
              <a:rPr lang="en-US" altLang="ko-KR" sz="1000" dirty="0"/>
              <a:t>037:     data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(dev,ADC_CH3_READ);</a:t>
            </a:r>
            <a:endParaRPr lang="ko-KR" altLang="ko-KR" sz="1000" dirty="0"/>
          </a:p>
          <a:p>
            <a:r>
              <a:rPr lang="en-US" altLang="ko-KR" sz="1000" dirty="0"/>
              <a:t>038:     break;</a:t>
            </a:r>
            <a:endParaRPr lang="ko-KR" altLang="ko-KR" sz="1000" dirty="0"/>
          </a:p>
          <a:p>
            <a:r>
              <a:rPr lang="en-US" altLang="ko-KR" sz="1000" dirty="0"/>
              <a:t>039:   case 4:</a:t>
            </a:r>
            <a:endParaRPr lang="ko-KR" altLang="ko-KR" sz="1000" dirty="0"/>
          </a:p>
          <a:p>
            <a:r>
              <a:rPr lang="en-US" altLang="ko-KR" sz="1000" dirty="0"/>
              <a:t>040:     data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(dev,ADC_CH4_READ);</a:t>
            </a:r>
            <a:endParaRPr lang="ko-KR" altLang="ko-KR" sz="1000" dirty="0"/>
          </a:p>
          <a:p>
            <a:r>
              <a:rPr lang="en-US" altLang="ko-KR" sz="1000" dirty="0"/>
              <a:t>041:     break;</a:t>
            </a:r>
            <a:endParaRPr lang="ko-KR" altLang="ko-KR" sz="1000" dirty="0"/>
          </a:p>
          <a:p>
            <a:r>
              <a:rPr lang="en-US" altLang="ko-KR" sz="1000" dirty="0"/>
              <a:t>042:   }</a:t>
            </a:r>
            <a:endParaRPr lang="ko-KR" altLang="ko-KR" sz="1000" dirty="0"/>
          </a:p>
          <a:p>
            <a:r>
              <a:rPr lang="en-US" altLang="ko-KR" sz="1000" dirty="0"/>
              <a:t>043:   </a:t>
            </a:r>
            <a:r>
              <a:rPr lang="en-US" altLang="ko-KR" sz="1000" dirty="0" err="1"/>
              <a:t>cur_v</a:t>
            </a:r>
            <a:r>
              <a:rPr lang="en-US" altLang="ko-KR" sz="1000" dirty="0"/>
              <a:t> = (float)((float)data/(float)1024)*3.3;</a:t>
            </a:r>
            <a:endParaRPr lang="ko-KR" altLang="ko-KR" sz="1000" dirty="0"/>
          </a:p>
          <a:p>
            <a:r>
              <a:rPr lang="en-US" altLang="ko-KR" sz="1000" dirty="0"/>
              <a:t>044: </a:t>
            </a:r>
            <a:endParaRPr lang="ko-KR" altLang="ko-KR" sz="1000" dirty="0"/>
          </a:p>
          <a:p>
            <a:r>
              <a:rPr lang="en-US" altLang="ko-KR" sz="1000" dirty="0"/>
              <a:t>045: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("current voltage : %f \n",</a:t>
            </a:r>
            <a:r>
              <a:rPr lang="en-US" altLang="ko-KR" sz="1000" dirty="0" err="1"/>
              <a:t>cur_v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046: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047:   return 0;</a:t>
            </a:r>
            <a:endParaRPr lang="ko-KR" altLang="ko-KR" sz="1000" dirty="0"/>
          </a:p>
          <a:p>
            <a:r>
              <a:rPr lang="en-US" altLang="ko-KR" sz="1000" dirty="0"/>
              <a:t>048: } </a:t>
            </a:r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5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창을 실행했다면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Kernel Configuration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make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make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 중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모듈의 디바이스 드라이버들을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make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위해 필요한 코드는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sm7s4412_android_deconfig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파일 내에 저장되어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명령을 입력하고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연산이 처리되기를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기다림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97152"/>
            <a:ext cx="67039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&gt; cd c:\AndroXStudio\legacy\cygwin\platform\linux-s4412</a:t>
            </a:r>
            <a:endParaRPr lang="ko-KR" altLang="ko-KR" dirty="0"/>
          </a:p>
          <a:p>
            <a:r>
              <a:rPr lang="en-US" altLang="ko-KR" dirty="0"/>
              <a:t>&gt; make sm7s4412_android_defconfig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8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CDS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빛의 세기를 감지하는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장치가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빛의 세기에 따라 저항 값이 변하는 광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가변저항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빛의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세기가 강하면 높은 디지털 값을 얻을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실행하여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003884"/>
            <a:ext cx="7559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Device Drivers &gt; HANBACK &gt; </a:t>
            </a:r>
            <a:r>
              <a:rPr lang="en-US" altLang="ko-KR" dirty="0" err="1"/>
              <a:t>Hanback</a:t>
            </a:r>
            <a:r>
              <a:rPr lang="en-US" altLang="ko-KR" dirty="0"/>
              <a:t> Electronics M2 Device support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CDS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&lt;*&gt; CDS”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커널과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컴파일 됨을 알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때문에 본문에서는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따로 컴파일 하지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86" y="3029610"/>
            <a:ext cx="504805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51110" y="6093296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menuconfig</a:t>
            </a:r>
            <a:r>
              <a:rPr lang="en-US" altLang="ko-KR" dirty="0" smtClean="0"/>
              <a:t> </a:t>
            </a:r>
            <a:r>
              <a:rPr lang="ko-KR" altLang="ko-KR" dirty="0"/>
              <a:t>디바이스 드라이버 </a:t>
            </a:r>
            <a:r>
              <a:rPr lang="ko-KR" altLang="ko-KR" dirty="0" smtClean="0"/>
              <a:t>설정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6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CDS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코드와 설명은 교재 참조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8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slab.h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errno.h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platform_device.h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input.h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mutex.h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workqueue.h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014: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016: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017: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018: #include &lt;plat/</a:t>
            </a:r>
            <a:r>
              <a:rPr lang="en-US" altLang="ko-KR" sz="1000" dirty="0" err="1"/>
              <a:t>adc.h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019: </a:t>
            </a:r>
            <a:endParaRPr lang="ko-KR" altLang="ko-KR" sz="1000" dirty="0"/>
          </a:p>
          <a:p>
            <a:r>
              <a:rPr lang="en-US" altLang="ko-KR" sz="1000" dirty="0"/>
              <a:t>020: #define ADC_CHANNEL  1 </a:t>
            </a:r>
            <a:endParaRPr lang="ko-KR" altLang="ko-KR" sz="1000" dirty="0"/>
          </a:p>
          <a:p>
            <a:r>
              <a:rPr lang="en-US" altLang="ko-KR" sz="1000" dirty="0"/>
              <a:t>021: </a:t>
            </a:r>
            <a:endParaRPr lang="ko-KR" altLang="ko-KR" sz="1000" dirty="0"/>
          </a:p>
          <a:p>
            <a:r>
              <a:rPr lang="en-US" altLang="ko-KR" sz="1000" dirty="0"/>
              <a:t>022: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s3c_adc_client *client;</a:t>
            </a:r>
            <a:endParaRPr lang="ko-KR" altLang="ko-KR" sz="1000" dirty="0"/>
          </a:p>
          <a:p>
            <a:r>
              <a:rPr lang="en-US" altLang="ko-KR" sz="1000" dirty="0"/>
              <a:t>023: </a:t>
            </a:r>
            <a:endParaRPr lang="ko-KR" altLang="ko-KR" sz="1000" dirty="0"/>
          </a:p>
          <a:p>
            <a:r>
              <a:rPr lang="en-US" altLang="ko-KR" sz="1000" dirty="0"/>
              <a:t>024: #define DRIVER_AUTHOR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        </a:t>
            </a:r>
            <a:endParaRPr lang="ko-KR" altLang="ko-KR" sz="1000" dirty="0"/>
          </a:p>
          <a:p>
            <a:r>
              <a:rPr lang="en-US" altLang="ko-KR" sz="1000" dirty="0"/>
              <a:t>025: #define DRIVER_DESC  "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 program" </a:t>
            </a:r>
            <a:endParaRPr lang="ko-KR" altLang="ko-KR" sz="1000" dirty="0"/>
          </a:p>
          <a:p>
            <a:r>
              <a:rPr lang="en-US" altLang="ko-KR" sz="1000" dirty="0"/>
              <a:t>026: </a:t>
            </a:r>
            <a:endParaRPr lang="ko-KR" altLang="ko-KR" sz="1000" dirty="0"/>
          </a:p>
          <a:p>
            <a:r>
              <a:rPr lang="en-US" altLang="ko-KR" sz="1000" dirty="0"/>
              <a:t>027: #define  CDS_NAME  "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"  </a:t>
            </a:r>
            <a:endParaRPr lang="ko-KR" altLang="ko-KR" sz="1000" dirty="0"/>
          </a:p>
          <a:p>
            <a:r>
              <a:rPr lang="en-US" altLang="ko-KR" sz="1000" dirty="0"/>
              <a:t>028: 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2865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97244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029</a:t>
            </a:r>
            <a:r>
              <a:rPr lang="en-US" altLang="ko-KR" sz="1000" dirty="0"/>
              <a:t>: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cds_data</a:t>
            </a:r>
            <a:r>
              <a:rPr lang="en-US" altLang="ko-KR" sz="1000" dirty="0"/>
              <a:t> {</a:t>
            </a:r>
            <a:endParaRPr lang="ko-KR" altLang="ko-KR" sz="1000" dirty="0"/>
          </a:p>
          <a:p>
            <a:r>
              <a:rPr lang="en-US" altLang="ko-KR" sz="1000" dirty="0"/>
              <a:t>030:         </a:t>
            </a:r>
            <a:r>
              <a:rPr lang="en-US" altLang="ko-KR" sz="1000" dirty="0" err="1"/>
              <a:t>atomic_t</a:t>
            </a:r>
            <a:r>
              <a:rPr lang="en-US" altLang="ko-KR" sz="1000" dirty="0"/>
              <a:t> enable;                </a:t>
            </a:r>
            <a:endParaRPr lang="ko-KR" altLang="ko-KR" sz="1000" dirty="0"/>
          </a:p>
          <a:p>
            <a:r>
              <a:rPr lang="en-US" altLang="ko-KR" sz="1000" dirty="0"/>
              <a:t>031:         </a:t>
            </a:r>
            <a:r>
              <a:rPr lang="en-US" altLang="ko-KR" sz="1000" dirty="0" err="1"/>
              <a:t>atomic_t</a:t>
            </a:r>
            <a:r>
              <a:rPr lang="en-US" altLang="ko-KR" sz="1000" dirty="0"/>
              <a:t> delay;                </a:t>
            </a:r>
            <a:endParaRPr lang="ko-KR" altLang="ko-KR" sz="1000" dirty="0"/>
          </a:p>
          <a:p>
            <a:r>
              <a:rPr lang="en-US" altLang="ko-KR" sz="1000" dirty="0"/>
              <a:t>032:     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 data;    </a:t>
            </a:r>
            <a:endParaRPr lang="ko-KR" altLang="ko-KR" sz="1000" dirty="0"/>
          </a:p>
          <a:p>
            <a:r>
              <a:rPr lang="en-US" altLang="ko-KR" sz="1000" dirty="0"/>
              <a:t>033:      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input_dev</a:t>
            </a:r>
            <a:r>
              <a:rPr lang="en-US" altLang="ko-KR" sz="1000" dirty="0"/>
              <a:t> *input;</a:t>
            </a:r>
            <a:endParaRPr lang="ko-KR" altLang="ko-KR" sz="1000" dirty="0"/>
          </a:p>
          <a:p>
            <a:r>
              <a:rPr lang="en-US" altLang="ko-KR" sz="1000" dirty="0"/>
              <a:t>034: };</a:t>
            </a:r>
            <a:endParaRPr lang="ko-KR" altLang="ko-KR" sz="1000" dirty="0"/>
          </a:p>
          <a:p>
            <a:r>
              <a:rPr lang="en-US" altLang="ko-KR" sz="1000" dirty="0"/>
              <a:t>035: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cds_data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cds_ptr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036: </a:t>
            </a:r>
            <a:endParaRPr lang="ko-KR" altLang="ko-KR" sz="1000" dirty="0"/>
          </a:p>
          <a:p>
            <a:r>
              <a:rPr lang="en-US" altLang="ko-KR" sz="1000" dirty="0"/>
              <a:t>037: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cds_open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  <a:endParaRPr lang="ko-KR" altLang="ko-KR" sz="1000" dirty="0"/>
          </a:p>
          <a:p>
            <a:r>
              <a:rPr lang="en-US" altLang="ko-KR" sz="1000" dirty="0"/>
              <a:t>038: {</a:t>
            </a:r>
            <a:endParaRPr lang="ko-KR" altLang="ko-KR" sz="1000" dirty="0"/>
          </a:p>
          <a:p>
            <a:r>
              <a:rPr lang="en-US" altLang="ko-KR" sz="1000" dirty="0"/>
              <a:t>039:   return 0;</a:t>
            </a:r>
            <a:endParaRPr lang="ko-KR" altLang="ko-KR" sz="1000" dirty="0"/>
          </a:p>
          <a:p>
            <a:r>
              <a:rPr lang="en-US" altLang="ko-KR" sz="1000" dirty="0"/>
              <a:t>040: }</a:t>
            </a:r>
            <a:endParaRPr lang="ko-KR" altLang="ko-KR" sz="1000" dirty="0"/>
          </a:p>
          <a:p>
            <a:r>
              <a:rPr lang="en-US" altLang="ko-KR" sz="1000" dirty="0"/>
              <a:t>041: </a:t>
            </a:r>
            <a:endParaRPr lang="ko-KR" altLang="ko-KR" sz="1000" dirty="0"/>
          </a:p>
          <a:p>
            <a:r>
              <a:rPr lang="en-US" altLang="ko-KR" sz="1000" dirty="0"/>
              <a:t>042: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cds_release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  <a:endParaRPr lang="ko-KR" altLang="ko-KR" sz="1000" dirty="0"/>
          </a:p>
          <a:p>
            <a:r>
              <a:rPr lang="en-US" altLang="ko-KR" sz="1000" dirty="0"/>
              <a:t>043: {</a:t>
            </a:r>
            <a:endParaRPr lang="ko-KR" altLang="ko-KR" sz="1000" dirty="0"/>
          </a:p>
          <a:p>
            <a:r>
              <a:rPr lang="en-US" altLang="ko-KR" sz="1000" dirty="0"/>
              <a:t>044:         return 0;</a:t>
            </a:r>
            <a:endParaRPr lang="ko-KR" altLang="ko-KR" sz="1000" dirty="0"/>
          </a:p>
          <a:p>
            <a:r>
              <a:rPr lang="en-US" altLang="ko-KR" sz="1000" dirty="0"/>
              <a:t>045: }</a:t>
            </a:r>
            <a:endParaRPr lang="ko-KR" altLang="ko-KR" sz="1000" dirty="0"/>
          </a:p>
          <a:p>
            <a:r>
              <a:rPr lang="en-US" altLang="ko-KR" sz="1000" dirty="0"/>
              <a:t>046: </a:t>
            </a:r>
            <a:endParaRPr lang="ko-KR" altLang="ko-KR" sz="1000" dirty="0"/>
          </a:p>
          <a:p>
            <a:r>
              <a:rPr lang="en-US" altLang="ko-KR" sz="1000" dirty="0"/>
              <a:t>047: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cds_read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char *</a:t>
            </a:r>
            <a:r>
              <a:rPr lang="en-US" altLang="ko-KR" sz="1000" dirty="0" err="1"/>
              <a:t>gdata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off_what</a:t>
            </a:r>
            <a:r>
              <a:rPr lang="en-US" altLang="ko-KR" sz="1000" dirty="0"/>
              <a:t> )</a:t>
            </a:r>
            <a:endParaRPr lang="ko-KR" altLang="ko-KR" sz="1000" dirty="0"/>
          </a:p>
          <a:p>
            <a:r>
              <a:rPr lang="en-US" altLang="ko-KR" sz="1000" dirty="0"/>
              <a:t>048: {</a:t>
            </a:r>
            <a:endParaRPr lang="ko-KR" altLang="ko-KR" sz="1000" dirty="0"/>
          </a:p>
          <a:p>
            <a:r>
              <a:rPr lang="en-US" altLang="ko-KR" sz="1000" dirty="0"/>
              <a:t>049: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ret, value;</a:t>
            </a:r>
            <a:endParaRPr lang="ko-KR" altLang="ko-KR" sz="1000" dirty="0"/>
          </a:p>
          <a:p>
            <a:r>
              <a:rPr lang="en-US" altLang="ko-KR" sz="1000" dirty="0"/>
              <a:t>050: </a:t>
            </a:r>
            <a:endParaRPr lang="ko-KR" altLang="ko-KR" sz="1000" dirty="0"/>
          </a:p>
          <a:p>
            <a:r>
              <a:rPr lang="en-US" altLang="ko-KR" sz="1000" dirty="0"/>
              <a:t>051:   value = s3c_adc_read(</a:t>
            </a:r>
            <a:r>
              <a:rPr lang="en-US" altLang="ko-KR" sz="1000" dirty="0" err="1"/>
              <a:t>client,ADC_CHANNEL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052: </a:t>
            </a:r>
            <a:endParaRPr lang="ko-KR" altLang="ko-KR" sz="1000" dirty="0"/>
          </a:p>
          <a:p>
            <a:r>
              <a:rPr lang="en-US" altLang="ko-KR" sz="1000" dirty="0"/>
              <a:t>053:   ret=</a:t>
            </a:r>
            <a:r>
              <a:rPr lang="en-US" altLang="ko-KR" sz="1000" dirty="0" err="1"/>
              <a:t>copy_to_user</a:t>
            </a:r>
            <a:r>
              <a:rPr lang="en-US" altLang="ko-KR" sz="1000" dirty="0"/>
              <a:t>(gdata,&amp;value,4);</a:t>
            </a:r>
            <a:endParaRPr lang="ko-KR" altLang="ko-KR" sz="1000" dirty="0"/>
          </a:p>
          <a:p>
            <a:r>
              <a:rPr lang="en-US" altLang="ko-KR" sz="1000" dirty="0"/>
              <a:t>054: </a:t>
            </a:r>
            <a:endParaRPr lang="ko-KR" altLang="ko-KR" sz="1000" dirty="0"/>
          </a:p>
          <a:p>
            <a:r>
              <a:rPr lang="en-US" altLang="ko-KR" sz="1000" dirty="0"/>
              <a:t>055:   if(ret&lt;0) return -1;</a:t>
            </a:r>
            <a:endParaRPr lang="ko-KR" altLang="ko-KR" sz="1000" dirty="0"/>
          </a:p>
          <a:p>
            <a:r>
              <a:rPr lang="en-US" altLang="ko-KR" sz="1000" dirty="0"/>
              <a:t>056: </a:t>
            </a:r>
            <a:endParaRPr lang="ko-KR" altLang="ko-KR" sz="1000" dirty="0"/>
          </a:p>
          <a:p>
            <a:r>
              <a:rPr lang="en-US" altLang="ko-KR" sz="1000" dirty="0"/>
              <a:t>057:   return 0;</a:t>
            </a:r>
            <a:endParaRPr lang="ko-KR" altLang="ko-KR" sz="1000" dirty="0"/>
          </a:p>
          <a:p>
            <a:r>
              <a:rPr lang="en-US" altLang="ko-KR" sz="1000" dirty="0"/>
              <a:t>058: </a:t>
            </a:r>
            <a:r>
              <a:rPr lang="en-US" altLang="ko-KR" sz="1000" dirty="0" smtClean="0"/>
              <a:t>}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514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97244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060</a:t>
            </a:r>
            <a:r>
              <a:rPr lang="en-US" altLang="ko-KR" sz="1000" dirty="0"/>
              <a:t>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cds_fops</a:t>
            </a:r>
            <a:r>
              <a:rPr lang="en-US" altLang="ko-KR" sz="1000" dirty="0"/>
              <a:t> =</a:t>
            </a:r>
            <a:endParaRPr lang="ko-KR" altLang="ko-KR" sz="1000" dirty="0"/>
          </a:p>
          <a:p>
            <a:r>
              <a:rPr lang="en-US" altLang="ko-KR" sz="1000" dirty="0"/>
              <a:t>061: {</a:t>
            </a:r>
            <a:endParaRPr lang="ko-KR" altLang="ko-KR" sz="1000" dirty="0"/>
          </a:p>
          <a:p>
            <a:r>
              <a:rPr lang="en-US" altLang="ko-KR" sz="1000" dirty="0"/>
              <a:t>062:         .owner = THIS_MODULE,</a:t>
            </a:r>
            <a:endParaRPr lang="ko-KR" altLang="ko-KR" sz="1000" dirty="0"/>
          </a:p>
          <a:p>
            <a:r>
              <a:rPr lang="en-US" altLang="ko-KR" sz="1000" dirty="0"/>
              <a:t>063:         .open = </a:t>
            </a:r>
            <a:r>
              <a:rPr lang="en-US" altLang="ko-KR" sz="1000" dirty="0" err="1"/>
              <a:t>cds_open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064:         .release = </a:t>
            </a:r>
            <a:r>
              <a:rPr lang="en-US" altLang="ko-KR" sz="1000" dirty="0" err="1"/>
              <a:t>cds_release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065:         .read = </a:t>
            </a:r>
            <a:r>
              <a:rPr lang="en-US" altLang="ko-KR" sz="1000" dirty="0" err="1"/>
              <a:t>cds_read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066: };</a:t>
            </a:r>
            <a:endParaRPr lang="ko-KR" altLang="ko-KR" sz="1000" dirty="0"/>
          </a:p>
          <a:p>
            <a:r>
              <a:rPr lang="en-US" altLang="ko-KR" sz="1000" dirty="0"/>
              <a:t>067: </a:t>
            </a:r>
            <a:endParaRPr lang="ko-KR" altLang="ko-KR" sz="1000" dirty="0"/>
          </a:p>
          <a:p>
            <a:r>
              <a:rPr lang="en-US" altLang="ko-KR" sz="1000" dirty="0"/>
              <a:t>068: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cds_misc</a:t>
            </a:r>
            <a:r>
              <a:rPr lang="en-US" altLang="ko-KR" sz="1000" dirty="0"/>
              <a:t> =</a:t>
            </a:r>
            <a:endParaRPr lang="ko-KR" altLang="ko-KR" sz="1000" dirty="0"/>
          </a:p>
          <a:p>
            <a:r>
              <a:rPr lang="en-US" altLang="ko-KR" sz="1000" dirty="0"/>
              <a:t>069: {</a:t>
            </a:r>
            <a:endParaRPr lang="ko-KR" altLang="ko-KR" sz="1000" dirty="0"/>
          </a:p>
          <a:p>
            <a:r>
              <a:rPr lang="en-US" altLang="ko-KR" sz="1000" dirty="0"/>
              <a:t>070:         .minor = MISC_DYNAMIC_MINOR,</a:t>
            </a:r>
            <a:endParaRPr lang="ko-KR" altLang="ko-KR" sz="1000" dirty="0"/>
          </a:p>
          <a:p>
            <a:r>
              <a:rPr lang="en-US" altLang="ko-KR" sz="1000" dirty="0"/>
              <a:t>071:         .name = CDS_NAME,</a:t>
            </a:r>
            <a:endParaRPr lang="ko-KR" altLang="ko-KR" sz="1000" dirty="0"/>
          </a:p>
          <a:p>
            <a:r>
              <a:rPr lang="en-US" altLang="ko-KR" sz="1000" dirty="0"/>
              <a:t>072:         .fops = &amp;</a:t>
            </a:r>
            <a:r>
              <a:rPr lang="en-US" altLang="ko-KR" sz="1000" dirty="0" err="1"/>
              <a:t>cds_fops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073: };</a:t>
            </a:r>
            <a:endParaRPr lang="ko-KR" altLang="ko-KR" sz="1000" dirty="0"/>
          </a:p>
          <a:p>
            <a:r>
              <a:rPr lang="en-US" altLang="ko-KR" sz="1000" dirty="0"/>
              <a:t>074: </a:t>
            </a:r>
            <a:endParaRPr lang="ko-KR" altLang="ko-KR" sz="1000" dirty="0"/>
          </a:p>
          <a:p>
            <a:r>
              <a:rPr lang="en-US" altLang="ko-KR" sz="1000" dirty="0"/>
              <a:t>075: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cds_probe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platform_device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pdev</a:t>
            </a:r>
            <a:r>
              <a:rPr lang="en-US" altLang="ko-KR" sz="1000" dirty="0"/>
              <a:t>)</a:t>
            </a:r>
            <a:endParaRPr lang="ko-KR" altLang="ko-KR" sz="1000" dirty="0"/>
          </a:p>
          <a:p>
            <a:r>
              <a:rPr lang="en-US" altLang="ko-KR" sz="1000" dirty="0"/>
              <a:t>076: {</a:t>
            </a:r>
            <a:endParaRPr lang="ko-KR" altLang="ko-KR" sz="1000" dirty="0"/>
          </a:p>
          <a:p>
            <a:r>
              <a:rPr lang="en-US" altLang="ko-KR" sz="1000" dirty="0"/>
              <a:t>077: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cds_data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078: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err = 0;</a:t>
            </a:r>
            <a:endParaRPr lang="ko-KR" altLang="ko-KR" sz="1000" dirty="0"/>
          </a:p>
          <a:p>
            <a:r>
              <a:rPr lang="en-US" altLang="ko-KR" sz="1000" dirty="0"/>
              <a:t>079:   client = s3c_adc_register(</a:t>
            </a:r>
            <a:r>
              <a:rPr lang="en-US" altLang="ko-KR" sz="1000" dirty="0" err="1"/>
              <a:t>pdev</a:t>
            </a:r>
            <a:r>
              <a:rPr lang="en-US" altLang="ko-KR" sz="1000" dirty="0"/>
              <a:t>, NULL, NULL, 0);</a:t>
            </a:r>
            <a:endParaRPr lang="ko-KR" altLang="ko-KR" sz="1000" dirty="0"/>
          </a:p>
          <a:p>
            <a:r>
              <a:rPr lang="en-US" altLang="ko-KR" sz="1000" dirty="0"/>
              <a:t>080:   if(IS_ERR(client))</a:t>
            </a:r>
            <a:endParaRPr lang="ko-KR" altLang="ko-KR" sz="1000" dirty="0"/>
          </a:p>
          <a:p>
            <a:r>
              <a:rPr lang="en-US" altLang="ko-KR" sz="1000" dirty="0"/>
              <a:t>081:   {</a:t>
            </a:r>
            <a:endParaRPr lang="ko-KR" altLang="ko-KR" sz="1000" dirty="0"/>
          </a:p>
          <a:p>
            <a:r>
              <a:rPr lang="en-US" altLang="ko-KR" sz="1000" dirty="0"/>
              <a:t>082: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(KERN_INFO "m2_cds.c failed to register </a:t>
            </a:r>
            <a:r>
              <a:rPr lang="en-US" altLang="ko-KR" sz="1000" dirty="0" err="1"/>
              <a:t>adc</a:t>
            </a:r>
            <a:r>
              <a:rPr lang="en-US" altLang="ko-KR" sz="1000" dirty="0"/>
              <a:t> \n");</a:t>
            </a:r>
            <a:endParaRPr lang="ko-KR" altLang="ko-KR" sz="1000" dirty="0"/>
          </a:p>
          <a:p>
            <a:r>
              <a:rPr lang="en-US" altLang="ko-KR" sz="1000" dirty="0"/>
              <a:t>083:     return -1;</a:t>
            </a:r>
            <a:endParaRPr lang="ko-KR" altLang="ko-KR" sz="1000" dirty="0"/>
          </a:p>
          <a:p>
            <a:r>
              <a:rPr lang="en-US" altLang="ko-KR" sz="1000" dirty="0"/>
              <a:t>084:   }</a:t>
            </a:r>
            <a:endParaRPr lang="ko-KR" altLang="ko-KR" sz="1000" dirty="0"/>
          </a:p>
          <a:p>
            <a:r>
              <a:rPr lang="en-US" altLang="ko-KR" sz="1000" dirty="0"/>
              <a:t>085:   </a:t>
            </a:r>
            <a:r>
              <a:rPr lang="en-US" altLang="ko-KR" sz="1000" dirty="0" err="1"/>
              <a:t>platform_set_drvdata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pdev,client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086:   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kzalloc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cds_data</a:t>
            </a:r>
            <a:r>
              <a:rPr lang="en-US" altLang="ko-KR" sz="1000" dirty="0"/>
              <a:t>), GFP_KERNEL);</a:t>
            </a:r>
            <a:endParaRPr lang="ko-KR" altLang="ko-KR" sz="1000" dirty="0"/>
          </a:p>
          <a:p>
            <a:r>
              <a:rPr lang="en-US" altLang="ko-KR" sz="1000" dirty="0"/>
              <a:t>087:   if(!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) {</a:t>
            </a:r>
            <a:endParaRPr lang="ko-KR" altLang="ko-KR" sz="1000" dirty="0"/>
          </a:p>
          <a:p>
            <a:r>
              <a:rPr lang="en-US" altLang="ko-KR" sz="1000" dirty="0"/>
              <a:t>088:     return -ENOMEM;</a:t>
            </a:r>
            <a:endParaRPr lang="ko-KR" altLang="ko-KR" sz="1000" dirty="0"/>
          </a:p>
          <a:p>
            <a:r>
              <a:rPr lang="en-US" altLang="ko-KR" sz="1000" dirty="0"/>
              <a:t>089:   </a:t>
            </a:r>
            <a:r>
              <a:rPr lang="en-US" altLang="ko-KR" sz="1000" dirty="0" smtClean="0"/>
              <a:t>}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514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090:   err = </a:t>
            </a:r>
            <a:r>
              <a:rPr lang="en-US" altLang="ko-KR" sz="1000" dirty="0" err="1" smtClean="0"/>
              <a:t>misc_register</a:t>
            </a:r>
            <a:r>
              <a:rPr lang="en-US" altLang="ko-KR" sz="1000" dirty="0" smtClean="0"/>
              <a:t>(&amp;</a:t>
            </a:r>
            <a:r>
              <a:rPr lang="en-US" altLang="ko-KR" sz="1000" dirty="0" err="1" smtClean="0"/>
              <a:t>cds_misc</a:t>
            </a:r>
            <a:r>
              <a:rPr lang="en-US" altLang="ko-KR" sz="1000" dirty="0" smtClean="0"/>
              <a:t>);</a:t>
            </a:r>
            <a:endParaRPr lang="ko-KR" altLang="ko-KR" sz="1000" dirty="0" smtClean="0"/>
          </a:p>
          <a:p>
            <a:r>
              <a:rPr lang="en-US" altLang="ko-KR" sz="1000" dirty="0" smtClean="0"/>
              <a:t>091:         if (err &lt; 0)</a:t>
            </a:r>
            <a:endParaRPr lang="ko-KR" altLang="ko-KR" sz="1000" dirty="0" smtClean="0"/>
          </a:p>
          <a:p>
            <a:r>
              <a:rPr lang="en-US" altLang="ko-KR" sz="1000" dirty="0" smtClean="0"/>
              <a:t>092:                 </a:t>
            </a:r>
            <a:r>
              <a:rPr lang="en-US" altLang="ko-KR" sz="1000" dirty="0" err="1" smtClean="0"/>
              <a:t>goto</a:t>
            </a:r>
            <a:r>
              <a:rPr lang="en-US" altLang="ko-KR" sz="1000" dirty="0" smtClean="0"/>
              <a:t> error_1;</a:t>
            </a:r>
            <a:endParaRPr lang="ko-KR" altLang="ko-KR" sz="1000" dirty="0" smtClean="0"/>
          </a:p>
          <a:p>
            <a:r>
              <a:rPr lang="en-US" altLang="ko-KR" sz="1000" dirty="0" smtClean="0"/>
              <a:t>093:         </a:t>
            </a:r>
            <a:r>
              <a:rPr lang="en-US" altLang="ko-KR" sz="1000" dirty="0" err="1" smtClean="0"/>
              <a:t>cds_ptr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cds</a:t>
            </a:r>
            <a:r>
              <a:rPr lang="en-US" altLang="ko-KR" sz="1000" dirty="0" smtClean="0"/>
              <a:t>;</a:t>
            </a:r>
            <a:endParaRPr lang="ko-KR" altLang="ko-KR" sz="1000" dirty="0" smtClean="0"/>
          </a:p>
          <a:p>
            <a:r>
              <a:rPr lang="en-US" altLang="ko-KR" sz="1000" dirty="0" smtClean="0"/>
              <a:t>094:   </a:t>
            </a:r>
            <a:endParaRPr lang="ko-KR" altLang="ko-KR" sz="1000" dirty="0" smtClean="0"/>
          </a:p>
          <a:p>
            <a:r>
              <a:rPr lang="en-US" altLang="ko-KR" sz="1000" dirty="0" smtClean="0"/>
              <a:t>095:   return 0;</a:t>
            </a:r>
            <a:endParaRPr lang="ko-KR" altLang="ko-KR" sz="1000" dirty="0" smtClean="0"/>
          </a:p>
          <a:p>
            <a:r>
              <a:rPr lang="en-US" altLang="ko-KR" sz="1000" dirty="0" smtClean="0"/>
              <a:t>096: error_1:</a:t>
            </a:r>
            <a:endParaRPr lang="ko-KR" altLang="ko-KR" sz="1000" dirty="0" smtClean="0"/>
          </a:p>
          <a:p>
            <a:r>
              <a:rPr lang="en-US" altLang="ko-KR" sz="1000" dirty="0" smtClean="0"/>
              <a:t>097:   </a:t>
            </a:r>
            <a:r>
              <a:rPr lang="en-US" altLang="ko-KR" sz="1000" dirty="0" err="1" smtClean="0"/>
              <a:t>kfree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cds</a:t>
            </a:r>
            <a:r>
              <a:rPr lang="en-US" altLang="ko-KR" sz="1000" dirty="0" smtClean="0"/>
              <a:t>);</a:t>
            </a:r>
            <a:endParaRPr lang="ko-KR" altLang="ko-KR" sz="1000" dirty="0" smtClean="0"/>
          </a:p>
          <a:p>
            <a:r>
              <a:rPr lang="en-US" altLang="ko-KR" sz="1000" dirty="0" smtClean="0"/>
              <a:t>098:   return err;</a:t>
            </a:r>
            <a:endParaRPr lang="ko-KR" altLang="ko-KR" sz="1000" dirty="0" smtClean="0"/>
          </a:p>
          <a:p>
            <a:r>
              <a:rPr lang="en-US" altLang="ko-KR" sz="1000" dirty="0" smtClean="0"/>
              <a:t>099: }</a:t>
            </a:r>
            <a:endParaRPr lang="ko-KR" altLang="ko-KR" sz="1000" dirty="0" smtClean="0"/>
          </a:p>
          <a:p>
            <a:r>
              <a:rPr lang="en-US" altLang="ko-KR" sz="1000" dirty="0" smtClean="0"/>
              <a:t>100: </a:t>
            </a:r>
            <a:endParaRPr lang="ko-KR" altLang="ko-KR" sz="1000" dirty="0" smtClean="0"/>
          </a:p>
          <a:p>
            <a:r>
              <a:rPr lang="en-US" altLang="ko-KR" sz="1000" dirty="0" smtClean="0"/>
              <a:t>101: static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cds_remove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struct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platform_device</a:t>
            </a:r>
            <a:r>
              <a:rPr lang="en-US" altLang="ko-KR" sz="1000" dirty="0" smtClean="0"/>
              <a:t> *</a:t>
            </a:r>
            <a:r>
              <a:rPr lang="en-US" altLang="ko-KR" sz="1000" dirty="0" err="1" smtClean="0"/>
              <a:t>pdev</a:t>
            </a:r>
            <a:r>
              <a:rPr lang="en-US" altLang="ko-KR" sz="1000" dirty="0" smtClean="0"/>
              <a:t>)</a:t>
            </a:r>
            <a:endParaRPr lang="ko-KR" altLang="ko-KR" sz="1000" dirty="0" smtClean="0"/>
          </a:p>
          <a:p>
            <a:r>
              <a:rPr lang="en-US" altLang="ko-KR" sz="1000" dirty="0" smtClean="0"/>
              <a:t>102: {</a:t>
            </a:r>
            <a:endParaRPr lang="ko-KR" altLang="ko-KR" sz="1000" dirty="0" smtClean="0"/>
          </a:p>
          <a:p>
            <a:r>
              <a:rPr lang="en-US" altLang="ko-KR" sz="1000" dirty="0" smtClean="0"/>
              <a:t>103:   </a:t>
            </a:r>
            <a:r>
              <a:rPr lang="en-US" altLang="ko-KR" sz="1000" dirty="0" err="1" smtClean="0"/>
              <a:t>struct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cds_data</a:t>
            </a:r>
            <a:r>
              <a:rPr lang="en-US" altLang="ko-KR" sz="1000" dirty="0" smtClean="0"/>
              <a:t> *</a:t>
            </a:r>
            <a:r>
              <a:rPr lang="en-US" altLang="ko-KR" sz="1000" dirty="0" err="1" smtClean="0"/>
              <a:t>cds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platform_get_drvdata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pdev</a:t>
            </a:r>
            <a:r>
              <a:rPr lang="en-US" altLang="ko-KR" sz="1000" dirty="0" smtClean="0"/>
              <a:t>);</a:t>
            </a:r>
            <a:endParaRPr lang="ko-KR" altLang="ko-KR" sz="1000" dirty="0" smtClean="0"/>
          </a:p>
          <a:p>
            <a:r>
              <a:rPr lang="en-US" altLang="ko-KR" sz="1000" dirty="0" smtClean="0"/>
              <a:t>104:   s3c_adc_release(client);</a:t>
            </a:r>
            <a:endParaRPr lang="ko-KR" altLang="ko-KR" sz="1000" dirty="0" smtClean="0"/>
          </a:p>
          <a:p>
            <a:r>
              <a:rPr lang="en-US" altLang="ko-KR" sz="1000" dirty="0" smtClean="0"/>
              <a:t>105:   </a:t>
            </a:r>
            <a:r>
              <a:rPr lang="en-US" altLang="ko-KR" sz="1000" dirty="0" err="1" smtClean="0"/>
              <a:t>misc_deregister</a:t>
            </a:r>
            <a:r>
              <a:rPr lang="en-US" altLang="ko-KR" sz="1000" dirty="0" smtClean="0"/>
              <a:t>(&amp;</a:t>
            </a:r>
            <a:r>
              <a:rPr lang="en-US" altLang="ko-KR" sz="1000" dirty="0" err="1" smtClean="0"/>
              <a:t>cds_misc</a:t>
            </a:r>
            <a:r>
              <a:rPr lang="en-US" altLang="ko-KR" sz="1000" dirty="0" smtClean="0"/>
              <a:t>);</a:t>
            </a:r>
            <a:endParaRPr lang="ko-KR" altLang="ko-KR" sz="1000" dirty="0" smtClean="0"/>
          </a:p>
          <a:p>
            <a:r>
              <a:rPr lang="en-US" altLang="ko-KR" sz="1000" dirty="0" smtClean="0"/>
              <a:t>106:   return 0;</a:t>
            </a:r>
            <a:endParaRPr lang="ko-KR" altLang="ko-KR" sz="1000" dirty="0" smtClean="0"/>
          </a:p>
          <a:p>
            <a:r>
              <a:rPr lang="en-US" altLang="ko-KR" sz="1000" dirty="0" smtClean="0"/>
              <a:t>107: }</a:t>
            </a:r>
            <a:endParaRPr lang="ko-KR" altLang="ko-KR" sz="1000" dirty="0" smtClean="0"/>
          </a:p>
          <a:p>
            <a:r>
              <a:rPr lang="en-US" altLang="ko-KR" sz="1000" dirty="0" smtClean="0"/>
              <a:t>108: </a:t>
            </a:r>
            <a:endParaRPr lang="ko-KR" altLang="ko-KR" sz="1000" dirty="0" smtClean="0"/>
          </a:p>
          <a:p>
            <a:r>
              <a:rPr lang="en-US" altLang="ko-KR" sz="1000" dirty="0" smtClean="0"/>
              <a:t>109: static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cds_suspend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struct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platform_device</a:t>
            </a:r>
            <a:r>
              <a:rPr lang="en-US" altLang="ko-KR" sz="1000" dirty="0" smtClean="0"/>
              <a:t> *</a:t>
            </a:r>
            <a:r>
              <a:rPr lang="en-US" altLang="ko-KR" sz="1000" dirty="0" err="1" smtClean="0"/>
              <a:t>pdev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pm_message_t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mesg</a:t>
            </a:r>
            <a:r>
              <a:rPr lang="en-US" altLang="ko-KR" sz="1000" dirty="0" smtClean="0"/>
              <a:t>)</a:t>
            </a:r>
            <a:endParaRPr lang="ko-KR" altLang="ko-KR" sz="1000" dirty="0" smtClean="0"/>
          </a:p>
          <a:p>
            <a:r>
              <a:rPr lang="en-US" altLang="ko-KR" sz="1000" dirty="0" smtClean="0"/>
              <a:t>110: {</a:t>
            </a:r>
            <a:endParaRPr lang="ko-KR" altLang="ko-KR" sz="1000" dirty="0" smtClean="0"/>
          </a:p>
          <a:p>
            <a:r>
              <a:rPr lang="en-US" altLang="ko-KR" sz="1000" dirty="0" smtClean="0"/>
              <a:t>111:         return 0;</a:t>
            </a:r>
            <a:endParaRPr lang="ko-KR" altLang="ko-KR" sz="1000" dirty="0" smtClean="0"/>
          </a:p>
          <a:p>
            <a:r>
              <a:rPr lang="en-US" altLang="ko-KR" sz="1000" dirty="0" smtClean="0"/>
              <a:t>112: }</a:t>
            </a:r>
            <a:endParaRPr lang="ko-KR" altLang="ko-KR" sz="1000" dirty="0" smtClean="0"/>
          </a:p>
          <a:p>
            <a:r>
              <a:rPr lang="en-US" altLang="ko-KR" sz="1000" dirty="0" smtClean="0"/>
              <a:t>113: </a:t>
            </a:r>
            <a:endParaRPr lang="ko-KR" altLang="ko-KR" sz="1000" dirty="0" smtClean="0"/>
          </a:p>
          <a:p>
            <a:r>
              <a:rPr lang="en-US" altLang="ko-KR" sz="1000" dirty="0" smtClean="0"/>
              <a:t>114: static 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cds_resume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struct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platform_device</a:t>
            </a:r>
            <a:r>
              <a:rPr lang="en-US" altLang="ko-KR" sz="1000" dirty="0" smtClean="0"/>
              <a:t> *</a:t>
            </a:r>
            <a:r>
              <a:rPr lang="en-US" altLang="ko-KR" sz="1000" dirty="0" err="1" smtClean="0"/>
              <a:t>pdev</a:t>
            </a:r>
            <a:r>
              <a:rPr lang="en-US" altLang="ko-KR" sz="1000" dirty="0" smtClean="0"/>
              <a:t>)</a:t>
            </a:r>
            <a:endParaRPr lang="ko-KR" altLang="ko-KR" sz="1000" dirty="0" smtClean="0"/>
          </a:p>
          <a:p>
            <a:r>
              <a:rPr lang="en-US" altLang="ko-KR" sz="1000" dirty="0" smtClean="0"/>
              <a:t>115: {</a:t>
            </a:r>
            <a:endParaRPr lang="ko-KR" altLang="ko-KR" sz="1000" dirty="0" smtClean="0"/>
          </a:p>
          <a:p>
            <a:r>
              <a:rPr lang="en-US" altLang="ko-KR" sz="1000" dirty="0" smtClean="0"/>
              <a:t>116:         return 0;</a:t>
            </a:r>
            <a:endParaRPr lang="ko-KR" altLang="ko-KR" sz="1000" dirty="0" smtClean="0"/>
          </a:p>
          <a:p>
            <a:r>
              <a:rPr lang="en-US" altLang="ko-KR" sz="1000" dirty="0" smtClean="0"/>
              <a:t>117: }</a:t>
            </a:r>
            <a:endParaRPr lang="ko-KR" altLang="ko-KR" sz="1000" dirty="0" smtClean="0"/>
          </a:p>
          <a:p>
            <a:r>
              <a:rPr lang="en-US" altLang="ko-KR" sz="1000" dirty="0" smtClean="0"/>
              <a:t>118: </a:t>
            </a:r>
            <a:endParaRPr lang="ko-KR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514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119</a:t>
            </a:r>
            <a:r>
              <a:rPr lang="en-US" altLang="ko-KR" sz="1000" dirty="0"/>
              <a:t>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platform_driver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cds_driver</a:t>
            </a:r>
            <a:r>
              <a:rPr lang="en-US" altLang="ko-KR" sz="1000" dirty="0"/>
              <a:t> = {</a:t>
            </a:r>
            <a:endParaRPr lang="ko-KR" altLang="ko-KR" sz="1000" dirty="0"/>
          </a:p>
          <a:p>
            <a:r>
              <a:rPr lang="en-US" altLang="ko-KR" sz="1000" dirty="0"/>
              <a:t>120:   .probe    = </a:t>
            </a:r>
            <a:r>
              <a:rPr lang="en-US" altLang="ko-KR" sz="1000" dirty="0" err="1"/>
              <a:t>cds_probe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121:   .remove    = </a:t>
            </a:r>
            <a:r>
              <a:rPr lang="en-US" altLang="ko-KR" sz="1000" dirty="0" err="1"/>
              <a:t>cds_remove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122:   .suspend  = </a:t>
            </a:r>
            <a:r>
              <a:rPr lang="en-US" altLang="ko-KR" sz="1000" dirty="0" err="1"/>
              <a:t>cds_suspend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123:   .resume    = </a:t>
            </a:r>
            <a:r>
              <a:rPr lang="en-US" altLang="ko-KR" sz="1000" dirty="0" err="1"/>
              <a:t>cds_resume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124:   .driver    = {</a:t>
            </a:r>
            <a:endParaRPr lang="ko-KR" altLang="ko-KR" sz="1000" dirty="0"/>
          </a:p>
          <a:p>
            <a:r>
              <a:rPr lang="en-US" altLang="ko-KR" sz="1000" dirty="0"/>
              <a:t>125:     .owner  = THIS_MODULE,</a:t>
            </a:r>
            <a:endParaRPr lang="ko-KR" altLang="ko-KR" sz="1000" dirty="0"/>
          </a:p>
          <a:p>
            <a:r>
              <a:rPr lang="en-US" altLang="ko-KR" sz="1000" dirty="0"/>
              <a:t>126:     .name  = "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",</a:t>
            </a:r>
            <a:endParaRPr lang="ko-KR" altLang="ko-KR" sz="1000" dirty="0"/>
          </a:p>
          <a:p>
            <a:r>
              <a:rPr lang="en-US" altLang="ko-KR" sz="1000" dirty="0"/>
              <a:t>127:   },</a:t>
            </a:r>
            <a:endParaRPr lang="ko-KR" altLang="ko-KR" sz="1000" dirty="0"/>
          </a:p>
          <a:p>
            <a:r>
              <a:rPr lang="en-US" altLang="ko-KR" sz="1000" dirty="0"/>
              <a:t>128: };</a:t>
            </a:r>
            <a:endParaRPr lang="ko-KR" altLang="ko-KR" sz="1000" dirty="0"/>
          </a:p>
          <a:p>
            <a:r>
              <a:rPr lang="en-US" altLang="ko-KR" sz="1000" dirty="0"/>
              <a:t>129: </a:t>
            </a:r>
            <a:endParaRPr lang="ko-KR" altLang="ko-KR" sz="1000" dirty="0"/>
          </a:p>
          <a:p>
            <a:r>
              <a:rPr lang="en-US" altLang="ko-KR" sz="1000" dirty="0"/>
              <a:t>130: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__</a:t>
            </a:r>
            <a:r>
              <a:rPr lang="en-US" altLang="ko-KR" sz="1000" dirty="0" err="1"/>
              <a:t>init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cds_init</a:t>
            </a:r>
            <a:r>
              <a:rPr lang="en-US" altLang="ko-KR" sz="1000" dirty="0"/>
              <a:t>(void)</a:t>
            </a:r>
            <a:endParaRPr lang="ko-KR" altLang="ko-KR" sz="1000" dirty="0"/>
          </a:p>
          <a:p>
            <a:r>
              <a:rPr lang="en-US" altLang="ko-KR" sz="1000" dirty="0"/>
              <a:t>131: {</a:t>
            </a:r>
            <a:endParaRPr lang="ko-KR" altLang="ko-KR" sz="1000" dirty="0"/>
          </a:p>
          <a:p>
            <a:r>
              <a:rPr lang="en-US" altLang="ko-KR" sz="1000" dirty="0"/>
              <a:t>132: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INIT\</a:t>
            </a:r>
            <a:r>
              <a:rPr lang="en-US" altLang="ko-KR" sz="1000" dirty="0" err="1"/>
              <a:t>n",CDS_NAME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133:   return </a:t>
            </a:r>
            <a:r>
              <a:rPr lang="en-US" altLang="ko-KR" sz="1000" dirty="0" err="1"/>
              <a:t>platform_driver_register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cds_driver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134: }</a:t>
            </a:r>
            <a:endParaRPr lang="ko-KR" altLang="ko-KR" sz="1000" dirty="0"/>
          </a:p>
          <a:p>
            <a:r>
              <a:rPr lang="en-US" altLang="ko-KR" sz="1000" dirty="0"/>
              <a:t>135: </a:t>
            </a:r>
            <a:endParaRPr lang="ko-KR" altLang="ko-KR" sz="1000" dirty="0"/>
          </a:p>
          <a:p>
            <a:r>
              <a:rPr lang="en-US" altLang="ko-KR" sz="1000" dirty="0"/>
              <a:t>136: static void __exit </a:t>
            </a:r>
            <a:r>
              <a:rPr lang="en-US" altLang="ko-KR" sz="1000" dirty="0" err="1"/>
              <a:t>cds_exit</a:t>
            </a:r>
            <a:r>
              <a:rPr lang="en-US" altLang="ko-KR" sz="1000" dirty="0"/>
              <a:t>(void)</a:t>
            </a:r>
            <a:endParaRPr lang="ko-KR" altLang="ko-KR" sz="1000" dirty="0"/>
          </a:p>
          <a:p>
            <a:r>
              <a:rPr lang="en-US" altLang="ko-KR" sz="1000" dirty="0"/>
              <a:t>137: {</a:t>
            </a:r>
            <a:endParaRPr lang="ko-KR" altLang="ko-KR" sz="1000" dirty="0"/>
          </a:p>
          <a:p>
            <a:r>
              <a:rPr lang="en-US" altLang="ko-KR" sz="1000" dirty="0"/>
              <a:t>138:   </a:t>
            </a:r>
            <a:r>
              <a:rPr lang="en-US" altLang="ko-KR" sz="1000" dirty="0" err="1"/>
              <a:t>platform_driver_unregister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cds_driver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139: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EXIT\n", CDS_NAME);</a:t>
            </a:r>
            <a:endParaRPr lang="ko-KR" altLang="ko-KR" sz="1000" dirty="0"/>
          </a:p>
          <a:p>
            <a:r>
              <a:rPr lang="en-US" altLang="ko-KR" sz="1000" dirty="0"/>
              <a:t>140: }</a:t>
            </a:r>
            <a:endParaRPr lang="ko-KR" altLang="ko-KR" sz="1000" dirty="0"/>
          </a:p>
          <a:p>
            <a:r>
              <a:rPr lang="en-US" altLang="ko-KR" sz="1000" dirty="0"/>
              <a:t>141: </a:t>
            </a:r>
            <a:endParaRPr lang="ko-KR" altLang="ko-KR" sz="1000" dirty="0"/>
          </a:p>
          <a:p>
            <a:r>
              <a:rPr lang="en-US" altLang="ko-KR" sz="1000" dirty="0"/>
              <a:t>142: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cds_init</a:t>
            </a:r>
            <a:r>
              <a:rPr lang="en-US" altLang="ko-KR" sz="1000" dirty="0"/>
              <a:t>);  </a:t>
            </a:r>
            <a:endParaRPr lang="ko-KR" altLang="ko-KR" sz="1000" dirty="0"/>
          </a:p>
          <a:p>
            <a:r>
              <a:rPr lang="en-US" altLang="ko-KR" sz="1000" dirty="0"/>
              <a:t>143: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cds_exit</a:t>
            </a:r>
            <a:r>
              <a:rPr lang="en-US" altLang="ko-KR" sz="1000" dirty="0"/>
              <a:t>);  </a:t>
            </a:r>
            <a:endParaRPr lang="ko-KR" altLang="ko-KR" sz="1000" dirty="0"/>
          </a:p>
          <a:p>
            <a:r>
              <a:rPr lang="en-US" altLang="ko-KR" sz="1000" dirty="0"/>
              <a:t>144: </a:t>
            </a:r>
            <a:endParaRPr lang="ko-KR" altLang="ko-KR" sz="1000" dirty="0"/>
          </a:p>
          <a:p>
            <a:r>
              <a:rPr lang="en-US" altLang="ko-KR" sz="1000" dirty="0"/>
              <a:t>145: MODULE_AUTHOR(DRIVER_AUTHOR);  </a:t>
            </a:r>
            <a:endParaRPr lang="ko-KR" altLang="ko-KR" sz="1000" dirty="0"/>
          </a:p>
          <a:p>
            <a:r>
              <a:rPr lang="en-US" altLang="ko-KR" sz="1000" dirty="0"/>
              <a:t>146: MODULE_DESCRIPTION(DRIVER_DESC);</a:t>
            </a:r>
            <a:endParaRPr lang="ko-KR" altLang="ko-KR" sz="1000" dirty="0"/>
          </a:p>
          <a:p>
            <a:r>
              <a:rPr lang="en-US" altLang="ko-KR" sz="1000" dirty="0"/>
              <a:t>147: MODULE_LICENSE("Dual BSD/GPL");</a:t>
            </a:r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4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142709"/>
            <a:ext cx="720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./m2_cds_test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2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같이 프로그램이 실행되는 것을 확인할 수 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값을 지속적으로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읽어옴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프로그램을 중단하려면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Ctrl+C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키를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 및 설명은 교재 및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참조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88" y="3328329"/>
            <a:ext cx="4680520" cy="31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연산이 완료되었다면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명령을 입력하여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창이 열리면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카테고리로 </a:t>
            </a:r>
            <a:r>
              <a:rPr lang="ko-KR" altLang="en-US" sz="1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18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062589"/>
            <a:ext cx="6696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make </a:t>
            </a:r>
            <a:r>
              <a:rPr lang="en-US" altLang="ko-KR" dirty="0" err="1"/>
              <a:t>menuconfig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356992"/>
            <a:ext cx="76328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Device Drivers &gt; HANBACK &gt; </a:t>
            </a:r>
            <a:r>
              <a:rPr lang="en-US" altLang="ko-KR" dirty="0" err="1"/>
              <a:t>Hanback</a:t>
            </a:r>
            <a:r>
              <a:rPr lang="en-US" altLang="ko-KR" dirty="0"/>
              <a:t> Electronics M2 Device support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2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string.h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mman.h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signal.h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#include &lt;sys/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009: </a:t>
            </a:r>
            <a:endParaRPr lang="ko-KR" altLang="ko-KR" sz="1000" dirty="0"/>
          </a:p>
          <a:p>
            <a:r>
              <a:rPr lang="en-US" altLang="ko-KR" sz="1000" dirty="0"/>
              <a:t>010: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011: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cds_fd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012: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 = -1;</a:t>
            </a:r>
            <a:endParaRPr lang="ko-KR" altLang="ko-KR" sz="1000" dirty="0"/>
          </a:p>
          <a:p>
            <a:r>
              <a:rPr lang="en-US" altLang="ko-KR" sz="1000" dirty="0"/>
              <a:t>013: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, value;</a:t>
            </a:r>
            <a:endParaRPr lang="ko-KR" altLang="ko-KR" sz="1000" dirty="0"/>
          </a:p>
          <a:p>
            <a:r>
              <a:rPr lang="en-US" altLang="ko-KR" sz="1000" dirty="0"/>
              <a:t>014: </a:t>
            </a:r>
            <a:endParaRPr lang="ko-KR" altLang="ko-KR" sz="1000" dirty="0"/>
          </a:p>
          <a:p>
            <a:r>
              <a:rPr lang="en-US" altLang="ko-KR" sz="1000" dirty="0"/>
              <a:t>015:   if ((</a:t>
            </a:r>
            <a:r>
              <a:rPr lang="en-US" altLang="ko-KR" sz="1000" dirty="0" err="1"/>
              <a:t>cds_fd</a:t>
            </a:r>
            <a:r>
              <a:rPr lang="en-US" altLang="ko-KR" sz="1000" dirty="0"/>
              <a:t>=open("/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",O_RDONLY)) &lt; 0) {</a:t>
            </a:r>
            <a:endParaRPr lang="ko-KR" altLang="ko-KR" sz="1000" dirty="0"/>
          </a:p>
          <a:p>
            <a:r>
              <a:rPr lang="en-US" altLang="ko-KR" sz="1000" dirty="0"/>
              <a:t>016:     </a:t>
            </a:r>
            <a:r>
              <a:rPr lang="en-US" altLang="ko-KR" sz="1000" dirty="0" err="1"/>
              <a:t>perror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cds</a:t>
            </a:r>
            <a:r>
              <a:rPr lang="en-US" altLang="ko-KR" sz="1000" dirty="0"/>
              <a:t> open fail\n");</a:t>
            </a:r>
            <a:endParaRPr lang="ko-KR" altLang="ko-KR" sz="1000" dirty="0"/>
          </a:p>
          <a:p>
            <a:r>
              <a:rPr lang="en-US" altLang="ko-KR" sz="1000" dirty="0"/>
              <a:t>017:     return -1;</a:t>
            </a:r>
            <a:endParaRPr lang="ko-KR" altLang="ko-KR" sz="1000" dirty="0"/>
          </a:p>
          <a:p>
            <a:r>
              <a:rPr lang="en-US" altLang="ko-KR" sz="1000" dirty="0"/>
              <a:t>018:   </a:t>
            </a:r>
            <a:r>
              <a:rPr lang="en-US" altLang="ko-KR" sz="1000" dirty="0" smtClean="0"/>
              <a:t>}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9022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CDS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m2_cds_test.c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019</a:t>
            </a:r>
            <a:r>
              <a:rPr lang="en-US" altLang="ko-KR" sz="1000" dirty="0"/>
              <a:t>:   while(1)</a:t>
            </a:r>
            <a:endParaRPr lang="ko-KR" altLang="ko-KR" sz="1000" dirty="0"/>
          </a:p>
          <a:p>
            <a:r>
              <a:rPr lang="en-US" altLang="ko-KR" sz="1000" dirty="0"/>
              <a:t>020:   {</a:t>
            </a:r>
            <a:endParaRPr lang="ko-KR" altLang="ko-KR" sz="1000" dirty="0"/>
          </a:p>
          <a:p>
            <a:r>
              <a:rPr lang="en-US" altLang="ko-KR" sz="1000" dirty="0"/>
              <a:t>021:     </a:t>
            </a:r>
            <a:r>
              <a:rPr lang="en-US" altLang="ko-KR" sz="1000" dirty="0" err="1"/>
              <a:t>usleep</a:t>
            </a:r>
            <a:r>
              <a:rPr lang="en-US" altLang="ko-KR" sz="1000" dirty="0"/>
              <a:t>(100*1000);   // 100ms</a:t>
            </a:r>
            <a:endParaRPr lang="ko-KR" altLang="ko-KR" sz="1000" dirty="0"/>
          </a:p>
          <a:p>
            <a:r>
              <a:rPr lang="en-US" altLang="ko-KR" sz="1000" dirty="0"/>
              <a:t>022:     ret = read(cds_</a:t>
            </a:r>
            <a:r>
              <a:rPr lang="en-US" altLang="ko-KR" sz="1000" dirty="0" err="1"/>
              <a:t>fd</a:t>
            </a:r>
            <a:r>
              <a:rPr lang="en-US" altLang="ko-KR" sz="1000" dirty="0"/>
              <a:t>,&amp;</a:t>
            </a:r>
            <a:r>
              <a:rPr lang="en-US" altLang="ko-KR" sz="1000" dirty="0" err="1"/>
              <a:t>value,sizeof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));</a:t>
            </a:r>
            <a:endParaRPr lang="ko-KR" altLang="ko-KR" sz="1000" dirty="0"/>
          </a:p>
          <a:p>
            <a:r>
              <a:rPr lang="en-US" altLang="ko-KR" sz="1000" dirty="0"/>
              <a:t>023:     if( ret &lt; 0 )</a:t>
            </a:r>
            <a:endParaRPr lang="ko-KR" altLang="ko-KR" sz="1000" dirty="0"/>
          </a:p>
          <a:p>
            <a:r>
              <a:rPr lang="en-US" altLang="ko-KR" sz="1000" dirty="0"/>
              <a:t>024:     {</a:t>
            </a:r>
            <a:endParaRPr lang="ko-KR" altLang="ko-KR" sz="1000" dirty="0"/>
          </a:p>
          <a:p>
            <a:r>
              <a:rPr lang="en-US" altLang="ko-KR" sz="1000" dirty="0"/>
              <a:t>025: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("CDS read failed\n");</a:t>
            </a:r>
            <a:endParaRPr lang="ko-KR" altLang="ko-KR" sz="1000" dirty="0"/>
          </a:p>
          <a:p>
            <a:r>
              <a:rPr lang="en-US" altLang="ko-KR" sz="1000" dirty="0"/>
              <a:t>026:       close(</a:t>
            </a:r>
            <a:r>
              <a:rPr lang="en-US" altLang="ko-KR" sz="1000" dirty="0" err="1"/>
              <a:t>cds_fd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027:       return -1;</a:t>
            </a:r>
            <a:endParaRPr lang="ko-KR" altLang="ko-KR" sz="1000" dirty="0"/>
          </a:p>
          <a:p>
            <a:r>
              <a:rPr lang="en-US" altLang="ko-KR" sz="1000" dirty="0"/>
              <a:t>028:     }</a:t>
            </a:r>
            <a:endParaRPr lang="ko-KR" altLang="ko-KR" sz="1000" dirty="0"/>
          </a:p>
          <a:p>
            <a:r>
              <a:rPr lang="en-US" altLang="ko-KR" sz="1000" dirty="0"/>
              <a:t>029:     else</a:t>
            </a:r>
            <a:endParaRPr lang="ko-KR" altLang="ko-KR" sz="1000" dirty="0"/>
          </a:p>
          <a:p>
            <a:r>
              <a:rPr lang="en-US" altLang="ko-KR" sz="1000" dirty="0"/>
              <a:t>030:     {</a:t>
            </a:r>
            <a:endParaRPr lang="ko-KR" altLang="ko-KR" sz="1000" dirty="0"/>
          </a:p>
          <a:p>
            <a:r>
              <a:rPr lang="en-US" altLang="ko-KR" sz="1000" dirty="0"/>
              <a:t>031: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 CDS Data = %d \n", value);</a:t>
            </a:r>
            <a:endParaRPr lang="ko-KR" altLang="ko-KR" sz="1000" dirty="0"/>
          </a:p>
          <a:p>
            <a:r>
              <a:rPr lang="en-US" altLang="ko-KR" sz="1000" dirty="0"/>
              <a:t>032:     }</a:t>
            </a:r>
            <a:endParaRPr lang="ko-KR" altLang="ko-KR" sz="1000" dirty="0"/>
          </a:p>
          <a:p>
            <a:r>
              <a:rPr lang="en-US" altLang="ko-KR" sz="1000" dirty="0"/>
              <a:t>033:   }</a:t>
            </a:r>
            <a:endParaRPr lang="ko-KR" altLang="ko-KR" sz="1000" dirty="0"/>
          </a:p>
          <a:p>
            <a:r>
              <a:rPr lang="en-US" altLang="ko-KR" sz="1000" dirty="0"/>
              <a:t>034: </a:t>
            </a:r>
            <a:endParaRPr lang="ko-KR" altLang="ko-KR" sz="1000" dirty="0"/>
          </a:p>
          <a:p>
            <a:r>
              <a:rPr lang="en-US" altLang="ko-KR" sz="1000" dirty="0"/>
              <a:t>035:   return 0;</a:t>
            </a:r>
            <a:endParaRPr lang="ko-KR" altLang="ko-KR" sz="1000" dirty="0"/>
          </a:p>
          <a:p>
            <a:r>
              <a:rPr lang="en-US" altLang="ko-KR" sz="1000" dirty="0"/>
              <a:t>036: }</a:t>
            </a:r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97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DAC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Digital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신호를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Analog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신호로 바꿀 수 있는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장치가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사용하고 있고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1~2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3.3 Voltage, 3~4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2.5 Voltage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커널에서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제공하는 드라이버를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사용함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전용으로 제작된 드라이버를 사용하지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않으며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그렇기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때문에 따로 드라이버를 제작할 필요가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없음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47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DAC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43</a:t>
            </a:fld>
            <a:endParaRPr lang="ko-KR" altLang="en-US"/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483768" y="1844824"/>
            <a:ext cx="4104456" cy="35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52664" y="3701442"/>
            <a:ext cx="554292" cy="504056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00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이루어짐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84984"/>
            <a:ext cx="71287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en-US" altLang="ko-KR" dirty="0"/>
          </a:p>
          <a:p>
            <a:r>
              <a:rPr lang="en-US" altLang="ko-KR" dirty="0"/>
              <a:t>&gt; ./</a:t>
            </a:r>
            <a:r>
              <a:rPr lang="en-US" altLang="ko-KR" dirty="0" smtClean="0"/>
              <a:t>m2_dac_test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2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프로그램이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선택하고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Port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넣을 데이터를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데이터는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0~1023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사이의 값을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입력한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데이터에 대한 출력은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(1-2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ADC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교재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코드에서 확인할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 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화면을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Port1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1023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입력하였다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ADC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코드를 실행하면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3.296 Voltage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출력되는 것을 확인할 수 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8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화면의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Port1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1023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코드를 실행하면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3.296 Voltage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출력되는 것을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85" y="2996952"/>
            <a:ext cx="7189139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DAC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 및 설명은 제공되는 교재에서 참조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32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: m2_dac_test.c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stdint.h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string.h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#include &lt;sys/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010: #include "C:/AndroXStudio/legacy/cygwin/platform/linux-s4412/include/linux/spi/spidev.h"</a:t>
            </a:r>
            <a:endParaRPr lang="ko-KR" altLang="ko-KR" sz="1000" dirty="0"/>
          </a:p>
          <a:p>
            <a:r>
              <a:rPr lang="en-US" altLang="ko-KR" sz="1000" dirty="0"/>
              <a:t>011: </a:t>
            </a:r>
            <a:endParaRPr lang="ko-KR" altLang="ko-KR" sz="1000" dirty="0"/>
          </a:p>
          <a:p>
            <a:r>
              <a:rPr lang="en-US" altLang="ko-KR" sz="1000" dirty="0"/>
              <a:t>012: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013: static uint8_t mode = 0;</a:t>
            </a:r>
            <a:endParaRPr lang="ko-KR" altLang="ko-KR" sz="1000" dirty="0"/>
          </a:p>
          <a:p>
            <a:r>
              <a:rPr lang="en-US" altLang="ko-KR" sz="1000" dirty="0"/>
              <a:t>014: static uint8_t bits = 8;</a:t>
            </a:r>
            <a:endParaRPr lang="ko-KR" altLang="ko-KR" sz="1000" dirty="0"/>
          </a:p>
          <a:p>
            <a:r>
              <a:rPr lang="en-US" altLang="ko-KR" sz="1000" dirty="0"/>
              <a:t>015: static uint32_t speed = 10000000;</a:t>
            </a:r>
            <a:endParaRPr lang="ko-KR" altLang="ko-KR" sz="1000" dirty="0"/>
          </a:p>
          <a:p>
            <a:r>
              <a:rPr lang="en-US" altLang="ko-KR" sz="1000" dirty="0"/>
              <a:t>016: static uint8_t </a:t>
            </a:r>
            <a:r>
              <a:rPr lang="en-US" altLang="ko-KR" sz="1000" dirty="0" err="1"/>
              <a:t>packet_len</a:t>
            </a:r>
            <a:r>
              <a:rPr lang="en-US" altLang="ko-KR" sz="1000" dirty="0"/>
              <a:t> = 2;</a:t>
            </a:r>
            <a:endParaRPr lang="ko-KR" altLang="ko-KR" sz="1000" dirty="0"/>
          </a:p>
          <a:p>
            <a:r>
              <a:rPr lang="en-US" altLang="ko-KR" sz="1000" dirty="0"/>
              <a:t>017: static uint16_t delay;</a:t>
            </a:r>
            <a:endParaRPr lang="ko-KR" altLang="ko-KR" sz="1000" dirty="0"/>
          </a:p>
          <a:p>
            <a:r>
              <a:rPr lang="en-US" altLang="ko-KR" sz="1000" dirty="0"/>
              <a:t>018: </a:t>
            </a:r>
            <a:endParaRPr lang="ko-KR" altLang="ko-KR" sz="1000" dirty="0"/>
          </a:p>
          <a:p>
            <a:r>
              <a:rPr lang="en-US" altLang="ko-KR" sz="1000" dirty="0"/>
              <a:t>019: void </a:t>
            </a:r>
            <a:r>
              <a:rPr lang="en-US" altLang="ko-KR" sz="1000" dirty="0" err="1"/>
              <a:t>spi_init</a:t>
            </a:r>
            <a:r>
              <a:rPr lang="en-US" altLang="ko-KR" sz="1000" dirty="0"/>
              <a:t>(void)</a:t>
            </a:r>
            <a:endParaRPr lang="ko-KR" altLang="ko-KR" sz="1000" dirty="0"/>
          </a:p>
          <a:p>
            <a:r>
              <a:rPr lang="en-US" altLang="ko-KR" sz="1000" dirty="0"/>
              <a:t>020: {</a:t>
            </a:r>
            <a:endParaRPr lang="ko-KR" altLang="ko-KR" sz="1000" dirty="0"/>
          </a:p>
          <a:p>
            <a:r>
              <a:rPr lang="en-US" altLang="ko-KR" sz="1000" dirty="0"/>
              <a:t>021: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  <a:endParaRPr lang="ko-KR" altLang="ko-KR" sz="1000" dirty="0"/>
          </a:p>
          <a:p>
            <a:r>
              <a:rPr lang="en-US" altLang="ko-KR" sz="1000" dirty="0"/>
              <a:t>022:   mode |= SPI_MODE_2;</a:t>
            </a:r>
            <a:endParaRPr lang="ko-KR" altLang="ko-KR" sz="1000" dirty="0"/>
          </a:p>
          <a:p>
            <a:r>
              <a:rPr lang="en-US" altLang="ko-KR" sz="1000" dirty="0"/>
              <a:t>023: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dev,SPI_IOC_WR_MODE,&amp;mode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024:   if(ret &lt; 0)</a:t>
            </a:r>
            <a:endParaRPr lang="ko-KR" altLang="ko-KR" sz="1000" dirty="0"/>
          </a:p>
          <a:p>
            <a:r>
              <a:rPr lang="en-US" altLang="ko-KR" sz="1000" dirty="0"/>
              <a:t>025: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set </a:t>
            </a:r>
            <a:r>
              <a:rPr lang="en-US" altLang="ko-KR" sz="1000" dirty="0" err="1"/>
              <a:t>spi</a:t>
            </a:r>
            <a:r>
              <a:rPr lang="en-US" altLang="ko-KR" sz="1000" dirty="0"/>
              <a:t> mode\n");</a:t>
            </a:r>
            <a:endParaRPr lang="ko-KR" altLang="ko-KR" sz="1000" dirty="0"/>
          </a:p>
          <a:p>
            <a:r>
              <a:rPr lang="en-US" altLang="ko-KR" sz="1000" dirty="0"/>
              <a:t>026: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dev,SPI_IOC_RD_MODE,&amp;mode</a:t>
            </a:r>
            <a:r>
              <a:rPr lang="en-US" altLang="ko-KR" sz="1000" dirty="0" smtClean="0"/>
              <a:t>);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550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: m2_dac_test.c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97244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027</a:t>
            </a:r>
            <a:r>
              <a:rPr lang="en-US" altLang="ko-KR" sz="1000" dirty="0"/>
              <a:t>:   if(ret &lt; 0)</a:t>
            </a:r>
            <a:endParaRPr lang="ko-KR" altLang="ko-KR" sz="1000" dirty="0"/>
          </a:p>
          <a:p>
            <a:r>
              <a:rPr lang="en-US" altLang="ko-KR" sz="1000" dirty="0"/>
              <a:t>028: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get </a:t>
            </a:r>
            <a:r>
              <a:rPr lang="en-US" altLang="ko-KR" sz="1000" dirty="0" err="1"/>
              <a:t>spi</a:t>
            </a:r>
            <a:r>
              <a:rPr lang="en-US" altLang="ko-KR" sz="1000" dirty="0"/>
              <a:t> mode\n");</a:t>
            </a:r>
            <a:endParaRPr lang="ko-KR" altLang="ko-KR" sz="1000" dirty="0"/>
          </a:p>
          <a:p>
            <a:r>
              <a:rPr lang="en-US" altLang="ko-KR" sz="1000" dirty="0"/>
              <a:t>029: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dev,SPI_IOC_WR_BITS_PER_WORD,&amp;bits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030:   if(ret &lt; 0)</a:t>
            </a:r>
            <a:endParaRPr lang="ko-KR" altLang="ko-KR" sz="1000" dirty="0"/>
          </a:p>
          <a:p>
            <a:r>
              <a:rPr lang="en-US" altLang="ko-KR" sz="1000" dirty="0"/>
              <a:t>031: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set bits per word\n");</a:t>
            </a:r>
            <a:endParaRPr lang="ko-KR" altLang="ko-KR" sz="1000" dirty="0"/>
          </a:p>
          <a:p>
            <a:r>
              <a:rPr lang="en-US" altLang="ko-KR" sz="1000" dirty="0"/>
              <a:t>032: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dev,SPI_IOC_RD_BITS_PER_WORD,&amp;bits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033:   if(ret &lt; 0)</a:t>
            </a:r>
            <a:endParaRPr lang="ko-KR" altLang="ko-KR" sz="1000" dirty="0"/>
          </a:p>
          <a:p>
            <a:r>
              <a:rPr lang="en-US" altLang="ko-KR" sz="1000" dirty="0"/>
              <a:t>034: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get bits per word\n");</a:t>
            </a:r>
            <a:endParaRPr lang="ko-KR" altLang="ko-KR" sz="1000" dirty="0"/>
          </a:p>
          <a:p>
            <a:r>
              <a:rPr lang="en-US" altLang="ko-KR" sz="1000" dirty="0"/>
              <a:t>035: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dev,SPI_IOC_WR_MAX_SPEED_HZ,&amp;speed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036:   if(ret &lt; 0)</a:t>
            </a:r>
            <a:endParaRPr lang="ko-KR" altLang="ko-KR" sz="1000" dirty="0"/>
          </a:p>
          <a:p>
            <a:r>
              <a:rPr lang="en-US" altLang="ko-KR" sz="1000" dirty="0"/>
              <a:t>037: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set max speed </a:t>
            </a:r>
            <a:r>
              <a:rPr lang="en-US" altLang="ko-KR" sz="1000" dirty="0" err="1"/>
              <a:t>hz</a:t>
            </a:r>
            <a:r>
              <a:rPr lang="en-US" altLang="ko-KR" sz="1000" dirty="0"/>
              <a:t>\n");</a:t>
            </a:r>
            <a:endParaRPr lang="ko-KR" altLang="ko-KR" sz="1000" dirty="0"/>
          </a:p>
          <a:p>
            <a:r>
              <a:rPr lang="en-US" altLang="ko-KR" sz="1000" dirty="0"/>
              <a:t>038: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dev,SPI_IOC_RD_MAX_SPEED_HZ,&amp;speed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039:   if(ret &lt; 0)</a:t>
            </a:r>
            <a:endParaRPr lang="ko-KR" altLang="ko-KR" sz="1000" dirty="0"/>
          </a:p>
          <a:p>
            <a:r>
              <a:rPr lang="en-US" altLang="ko-KR" sz="1000" dirty="0"/>
              <a:t>040: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("can’t get max speed </a:t>
            </a:r>
            <a:r>
              <a:rPr lang="en-US" altLang="ko-KR" sz="1000" dirty="0" err="1"/>
              <a:t>hz</a:t>
            </a:r>
            <a:r>
              <a:rPr lang="en-US" altLang="ko-KR" sz="1000" dirty="0"/>
              <a:t>\n");</a:t>
            </a:r>
            <a:endParaRPr lang="ko-KR" altLang="ko-KR" sz="1000" dirty="0"/>
          </a:p>
          <a:p>
            <a:r>
              <a:rPr lang="en-US" altLang="ko-KR" sz="1000" dirty="0"/>
              <a:t>041: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spi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init</a:t>
            </a:r>
            <a:r>
              <a:rPr lang="en-US" altLang="ko-KR" sz="1000" dirty="0"/>
              <a:t> ! \n");</a:t>
            </a:r>
            <a:endParaRPr lang="ko-KR" altLang="ko-KR" sz="1000" dirty="0"/>
          </a:p>
          <a:p>
            <a:r>
              <a:rPr lang="en-US" altLang="ko-KR" sz="1000" dirty="0"/>
              <a:t>042: }</a:t>
            </a:r>
            <a:endParaRPr lang="ko-KR" altLang="ko-KR" sz="1000" dirty="0"/>
          </a:p>
          <a:p>
            <a:r>
              <a:rPr lang="en-US" altLang="ko-KR" sz="1000" dirty="0"/>
              <a:t>043: </a:t>
            </a:r>
            <a:endParaRPr lang="ko-KR" altLang="ko-KR" sz="1000" dirty="0"/>
          </a:p>
          <a:p>
            <a:r>
              <a:rPr lang="en-US" altLang="ko-KR" sz="1000" dirty="0"/>
              <a:t>044: void </a:t>
            </a:r>
            <a:r>
              <a:rPr lang="en-US" altLang="ko-KR" sz="1000" dirty="0" err="1"/>
              <a:t>spi_transfer</a:t>
            </a:r>
            <a:r>
              <a:rPr lang="en-US" altLang="ko-KR" sz="1000" dirty="0"/>
              <a:t>(unsigned char 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,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temp)</a:t>
            </a:r>
            <a:endParaRPr lang="ko-KR" altLang="ko-KR" sz="1000" dirty="0"/>
          </a:p>
          <a:p>
            <a:r>
              <a:rPr lang="en-US" altLang="ko-KR" sz="1000" dirty="0"/>
              <a:t>045: {</a:t>
            </a:r>
            <a:endParaRPr lang="ko-KR" altLang="ko-KR" sz="1000" dirty="0"/>
          </a:p>
          <a:p>
            <a:r>
              <a:rPr lang="en-US" altLang="ko-KR" sz="1000" dirty="0"/>
              <a:t>046: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ret,i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047:   uint16_t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=0x0000;</a:t>
            </a:r>
            <a:endParaRPr lang="ko-KR" altLang="ko-KR" sz="1000" dirty="0"/>
          </a:p>
          <a:p>
            <a:r>
              <a:rPr lang="en-US" altLang="ko-KR" sz="1000" dirty="0"/>
              <a:t>048:   uint8_t </a:t>
            </a:r>
            <a:r>
              <a:rPr lang="en-US" altLang="ko-KR" sz="1000" dirty="0" err="1"/>
              <a:t>write_data</a:t>
            </a:r>
            <a:r>
              <a:rPr lang="en-US" altLang="ko-KR" sz="1000" dirty="0"/>
              <a:t>[2] = {0x00,0x00};</a:t>
            </a:r>
            <a:endParaRPr lang="ko-KR" altLang="ko-KR" sz="1000" dirty="0"/>
          </a:p>
          <a:p>
            <a:r>
              <a:rPr lang="en-US" altLang="ko-KR" sz="1000" dirty="0"/>
              <a:t>049:  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spi_ioc_transfer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spi_data</a:t>
            </a:r>
            <a:r>
              <a:rPr lang="en-US" altLang="ko-KR" sz="1000" dirty="0"/>
              <a:t> = {</a:t>
            </a:r>
            <a:endParaRPr lang="ko-KR" altLang="ko-KR" sz="1000" dirty="0"/>
          </a:p>
          <a:p>
            <a:r>
              <a:rPr lang="en-US" altLang="ko-KR" sz="1000" dirty="0"/>
              <a:t>050:            .</a:t>
            </a:r>
            <a:r>
              <a:rPr lang="en-US" altLang="ko-KR" sz="1000" dirty="0" err="1"/>
              <a:t>tx_buf</a:t>
            </a:r>
            <a:r>
              <a:rPr lang="en-US" altLang="ko-KR" sz="1000" dirty="0"/>
              <a:t> = NULL,</a:t>
            </a:r>
            <a:endParaRPr lang="ko-KR" altLang="ko-KR" sz="1000" dirty="0"/>
          </a:p>
          <a:p>
            <a:r>
              <a:rPr lang="en-US" altLang="ko-KR" sz="1000" dirty="0"/>
              <a:t>051:            .</a:t>
            </a:r>
            <a:r>
              <a:rPr lang="en-US" altLang="ko-KR" sz="1000" dirty="0" err="1"/>
              <a:t>rx_buf</a:t>
            </a:r>
            <a:r>
              <a:rPr lang="en-US" altLang="ko-KR" sz="1000" dirty="0"/>
              <a:t> = NULL,</a:t>
            </a:r>
            <a:endParaRPr lang="ko-KR" altLang="ko-KR" sz="1000" dirty="0"/>
          </a:p>
          <a:p>
            <a:r>
              <a:rPr lang="en-US" altLang="ko-KR" sz="1000" dirty="0"/>
              <a:t>052:           .</a:t>
            </a:r>
            <a:r>
              <a:rPr lang="en-US" altLang="ko-KR" sz="1000" dirty="0" err="1"/>
              <a:t>len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packet_len</a:t>
            </a:r>
            <a:r>
              <a:rPr lang="en-US" altLang="ko-KR" sz="1000" dirty="0"/>
              <a:t>,</a:t>
            </a:r>
            <a:endParaRPr lang="ko-KR" altLang="ko-KR" sz="1000" dirty="0"/>
          </a:p>
          <a:p>
            <a:r>
              <a:rPr lang="en-US" altLang="ko-KR" sz="1000" dirty="0"/>
              <a:t>053:           .</a:t>
            </a:r>
            <a:r>
              <a:rPr lang="en-US" altLang="ko-KR" sz="1000" dirty="0" err="1"/>
              <a:t>delay_usecs</a:t>
            </a:r>
            <a:r>
              <a:rPr lang="en-US" altLang="ko-KR" sz="1000" dirty="0"/>
              <a:t> = delay,</a:t>
            </a:r>
            <a:endParaRPr lang="ko-KR" altLang="ko-KR" sz="1000" dirty="0"/>
          </a:p>
          <a:p>
            <a:r>
              <a:rPr lang="en-US" altLang="ko-KR" sz="1000" dirty="0"/>
              <a:t>054:           .</a:t>
            </a:r>
            <a:r>
              <a:rPr lang="en-US" altLang="ko-KR" sz="1000" dirty="0" err="1"/>
              <a:t>speed_hz</a:t>
            </a:r>
            <a:r>
              <a:rPr lang="en-US" altLang="ko-KR" sz="1000" dirty="0"/>
              <a:t> = speed,</a:t>
            </a:r>
            <a:endParaRPr lang="ko-KR" altLang="ko-KR" sz="1000" dirty="0"/>
          </a:p>
          <a:p>
            <a:r>
              <a:rPr lang="en-US" altLang="ko-KR" sz="1000" dirty="0"/>
              <a:t>055:           .</a:t>
            </a:r>
            <a:r>
              <a:rPr lang="en-US" altLang="ko-KR" sz="1000" dirty="0" err="1"/>
              <a:t>bits_per_word</a:t>
            </a:r>
            <a:r>
              <a:rPr lang="en-US" altLang="ko-KR" sz="1000" dirty="0"/>
              <a:t> = bits,</a:t>
            </a:r>
            <a:endParaRPr lang="ko-KR" altLang="ko-KR" sz="1000" dirty="0"/>
          </a:p>
          <a:p>
            <a:r>
              <a:rPr lang="en-US" altLang="ko-KR" sz="1000" dirty="0"/>
              <a:t>056:   </a:t>
            </a:r>
            <a:r>
              <a:rPr lang="en-US" altLang="ko-KR" sz="1000" dirty="0" smtClean="0"/>
              <a:t>};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6420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ADC”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추가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8" y="1514061"/>
            <a:ext cx="6969983" cy="4175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8" y="5867980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Menuconfig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디바이스 드라이버 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: m2_dac_test.c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058</a:t>
            </a:r>
            <a:r>
              <a:rPr lang="en-US" altLang="ko-KR" sz="1000" dirty="0"/>
              <a:t>:   </a:t>
            </a:r>
            <a:r>
              <a:rPr lang="en-US" altLang="ko-KR" sz="1000" dirty="0" err="1"/>
              <a:t>spi_data.tx_buf</a:t>
            </a:r>
            <a:r>
              <a:rPr lang="en-US" altLang="ko-KR" sz="1000" dirty="0"/>
              <a:t> = (unsigned long)&amp;</a:t>
            </a:r>
            <a:r>
              <a:rPr lang="en-US" altLang="ko-KR" sz="1000" dirty="0" err="1"/>
              <a:t>write_data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059: </a:t>
            </a:r>
            <a:endParaRPr lang="ko-KR" altLang="ko-KR" sz="1000" dirty="0"/>
          </a:p>
          <a:p>
            <a:r>
              <a:rPr lang="en-US" altLang="ko-KR" sz="1000" dirty="0"/>
              <a:t>060:  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|= (</a:t>
            </a:r>
            <a:r>
              <a:rPr lang="en-US" altLang="ko-KR" sz="1000" dirty="0" err="1"/>
              <a:t>ch</a:t>
            </a:r>
            <a:r>
              <a:rPr lang="en-US" altLang="ko-KR" sz="1000" dirty="0"/>
              <a:t>&lt;&lt;14);</a:t>
            </a:r>
            <a:endParaRPr lang="ko-KR" altLang="ko-KR" sz="1000" dirty="0"/>
          </a:p>
          <a:p>
            <a:r>
              <a:rPr lang="en-US" altLang="ko-KR" sz="1000" dirty="0"/>
              <a:t>061:  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 |= (temp&lt;&lt;2);</a:t>
            </a:r>
            <a:endParaRPr lang="ko-KR" altLang="ko-KR" sz="1000" dirty="0"/>
          </a:p>
          <a:p>
            <a:r>
              <a:rPr lang="en-US" altLang="ko-KR" sz="1000" dirty="0"/>
              <a:t>062: </a:t>
            </a:r>
            <a:endParaRPr lang="ko-KR" altLang="ko-KR" sz="1000" dirty="0"/>
          </a:p>
          <a:p>
            <a:r>
              <a:rPr lang="en-US" altLang="ko-KR" sz="1000" dirty="0"/>
              <a:t>063:   </a:t>
            </a:r>
            <a:r>
              <a:rPr lang="en-US" altLang="ko-KR" sz="1000" dirty="0" err="1"/>
              <a:t>write_data</a:t>
            </a:r>
            <a:r>
              <a:rPr lang="en-US" altLang="ko-KR" sz="1000" dirty="0"/>
              <a:t>[0] |= (unsigned char)(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&gt;&gt;8);</a:t>
            </a:r>
            <a:endParaRPr lang="ko-KR" altLang="ko-KR" sz="1000" dirty="0"/>
          </a:p>
          <a:p>
            <a:r>
              <a:rPr lang="en-US" altLang="ko-KR" sz="1000" dirty="0"/>
              <a:t>064:   </a:t>
            </a:r>
            <a:r>
              <a:rPr lang="en-US" altLang="ko-KR" sz="1000" dirty="0" err="1"/>
              <a:t>write_data</a:t>
            </a:r>
            <a:r>
              <a:rPr lang="en-US" altLang="ko-KR" sz="1000" dirty="0"/>
              <a:t>[1] |= (unsigned char)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065: </a:t>
            </a:r>
            <a:endParaRPr lang="ko-KR" altLang="ko-KR" sz="1000" dirty="0"/>
          </a:p>
          <a:p>
            <a:r>
              <a:rPr lang="en-US" altLang="ko-KR" sz="1000" dirty="0"/>
              <a:t>066:   ret =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</a:t>
            </a:r>
            <a:r>
              <a:rPr lang="en-US" altLang="ko-KR" sz="1000" dirty="0" err="1"/>
              <a:t>dev,SPI_IOC_MESSAGE</a:t>
            </a:r>
            <a:r>
              <a:rPr lang="en-US" altLang="ko-KR" sz="1000" dirty="0"/>
              <a:t>(1), &amp;</a:t>
            </a:r>
            <a:r>
              <a:rPr lang="en-US" altLang="ko-KR" sz="1000" dirty="0" err="1"/>
              <a:t>spi_data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067:   if(ret &lt;= 0)</a:t>
            </a:r>
            <a:endParaRPr lang="ko-KR" altLang="ko-KR" sz="1000" dirty="0"/>
          </a:p>
          <a:p>
            <a:r>
              <a:rPr lang="en-US" altLang="ko-KR" sz="1000" dirty="0"/>
              <a:t>068:          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spi</a:t>
            </a:r>
            <a:r>
              <a:rPr lang="en-US" altLang="ko-KR" sz="1000" dirty="0"/>
              <a:t> message aborted\n");</a:t>
            </a:r>
            <a:endParaRPr lang="ko-KR" altLang="ko-KR" sz="1000" dirty="0"/>
          </a:p>
          <a:p>
            <a:r>
              <a:rPr lang="en-US" altLang="ko-KR" sz="1000" dirty="0"/>
              <a:t>069: }</a:t>
            </a:r>
            <a:endParaRPr lang="ko-KR" altLang="ko-KR" sz="1000" dirty="0"/>
          </a:p>
          <a:p>
            <a:r>
              <a:rPr lang="en-US" altLang="ko-KR" sz="1000" dirty="0"/>
              <a:t>070: </a:t>
            </a:r>
            <a:endParaRPr lang="ko-KR" altLang="ko-KR" sz="1000" dirty="0"/>
          </a:p>
          <a:p>
            <a:r>
              <a:rPr lang="en-US" altLang="ko-KR" sz="1000" dirty="0"/>
              <a:t>071: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072:   unsigned char </a:t>
            </a:r>
            <a:r>
              <a:rPr lang="en-US" altLang="ko-KR" sz="1000" dirty="0" err="1"/>
              <a:t>chan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073:  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data = 0x00;</a:t>
            </a:r>
            <a:endParaRPr lang="ko-KR" altLang="ko-KR" sz="1000" dirty="0"/>
          </a:p>
          <a:p>
            <a:r>
              <a:rPr lang="en-US" altLang="ko-KR" sz="1000" dirty="0"/>
              <a:t>074: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/spidev1.0", O_WRONLY</a:t>
            </a:r>
            <a:r>
              <a:rPr lang="en-US" altLang="ko-KR" sz="1000" dirty="0" smtClean="0"/>
              <a:t>);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9091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DAC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: m2_dac_test.c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076</a:t>
            </a:r>
            <a:r>
              <a:rPr lang="en-US" altLang="ko-KR" sz="1000" dirty="0"/>
              <a:t>:   if 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&lt; 0) {</a:t>
            </a:r>
            <a:endParaRPr lang="ko-KR" altLang="ko-KR" sz="1000" dirty="0"/>
          </a:p>
          <a:p>
            <a:r>
              <a:rPr lang="en-US" altLang="ko-KR" sz="1000" dirty="0"/>
              <a:t>077: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/spidev1.0 open error ! \n");</a:t>
            </a:r>
            <a:endParaRPr lang="ko-KR" altLang="ko-KR" sz="1000" dirty="0"/>
          </a:p>
          <a:p>
            <a:r>
              <a:rPr lang="en-US" altLang="ko-KR" sz="1000" dirty="0"/>
              <a:t>078:     return -1;</a:t>
            </a:r>
            <a:endParaRPr lang="ko-KR" altLang="ko-KR" sz="1000" dirty="0"/>
          </a:p>
          <a:p>
            <a:r>
              <a:rPr lang="en-US" altLang="ko-KR" sz="1000" dirty="0"/>
              <a:t>079:   }</a:t>
            </a:r>
            <a:endParaRPr lang="ko-KR" altLang="ko-KR" sz="1000" dirty="0"/>
          </a:p>
          <a:p>
            <a:r>
              <a:rPr lang="en-US" altLang="ko-KR" sz="1000" dirty="0"/>
              <a:t>080:   </a:t>
            </a:r>
            <a:r>
              <a:rPr lang="en-US" altLang="ko-KR" sz="1000" dirty="0" err="1"/>
              <a:t>spi_init</a:t>
            </a:r>
            <a:r>
              <a:rPr lang="en-US" altLang="ko-KR" sz="1000" dirty="0"/>
              <a:t>();</a:t>
            </a:r>
            <a:endParaRPr lang="ko-KR" altLang="ko-KR" sz="1000" dirty="0"/>
          </a:p>
          <a:p>
            <a:r>
              <a:rPr lang="en-US" altLang="ko-KR" sz="1000" dirty="0"/>
              <a:t>081: </a:t>
            </a:r>
            <a:endParaRPr lang="ko-KR" altLang="ko-KR" sz="1000" dirty="0"/>
          </a:p>
          <a:p>
            <a:r>
              <a:rPr lang="en-US" altLang="ko-KR" sz="1000" dirty="0"/>
              <a:t>082: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("select DAC port \n A port = 1 , B port = 2 , C port = 3 , D port = 4\n");</a:t>
            </a:r>
            <a:endParaRPr lang="ko-KR" altLang="ko-KR" sz="1000" dirty="0"/>
          </a:p>
          <a:p>
            <a:r>
              <a:rPr lang="en-US" altLang="ko-KR" sz="1000" dirty="0"/>
              <a:t>083: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chan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084: </a:t>
            </a:r>
            <a:endParaRPr lang="ko-KR" altLang="ko-KR" sz="1000" dirty="0"/>
          </a:p>
          <a:p>
            <a:r>
              <a:rPr lang="en-US" altLang="ko-KR" sz="1000" dirty="0"/>
              <a:t>085: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Digital Data ( 0 ~ 1023 ) \n");</a:t>
            </a:r>
            <a:endParaRPr lang="ko-KR" altLang="ko-KR" sz="1000" dirty="0"/>
          </a:p>
          <a:p>
            <a:r>
              <a:rPr lang="en-US" altLang="ko-KR" sz="1000" dirty="0"/>
              <a:t>086: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d",&amp;data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087: </a:t>
            </a:r>
            <a:endParaRPr lang="ko-KR" altLang="ko-KR" sz="1000" dirty="0"/>
          </a:p>
          <a:p>
            <a:r>
              <a:rPr lang="en-US" altLang="ko-KR" sz="1000" dirty="0"/>
              <a:t>088:   </a:t>
            </a:r>
            <a:r>
              <a:rPr lang="en-US" altLang="ko-KR" sz="1000" dirty="0" err="1"/>
              <a:t>spi_transfer</a:t>
            </a:r>
            <a:r>
              <a:rPr lang="en-US" altLang="ko-KR" sz="1000" dirty="0"/>
              <a:t>(chan-1,data);</a:t>
            </a:r>
            <a:endParaRPr lang="ko-KR" altLang="ko-KR" sz="1000" dirty="0"/>
          </a:p>
          <a:p>
            <a:r>
              <a:rPr lang="en-US" altLang="ko-KR" sz="1000" dirty="0"/>
              <a:t>089: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090: </a:t>
            </a:r>
            <a:endParaRPr lang="ko-KR" altLang="ko-KR" sz="1000" dirty="0"/>
          </a:p>
          <a:p>
            <a:r>
              <a:rPr lang="en-US" altLang="ko-KR" sz="1000" dirty="0"/>
              <a:t>091:   return 0;</a:t>
            </a:r>
            <a:endParaRPr lang="ko-KR" altLang="ko-KR" sz="1000" dirty="0"/>
          </a:p>
          <a:p>
            <a:r>
              <a:rPr lang="en-US" altLang="ko-KR" sz="1000" dirty="0"/>
              <a:t>092: }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589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Full Color LED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자연색을 표현할 수 있는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소자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 사용된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장착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Color LED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위에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확산판을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부착하여 색상으로 인한 눈부심을 방지하고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들의 확산 효과를 주고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8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Full Color LED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559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Device Drivers &gt; HANBACK &gt; </a:t>
            </a:r>
            <a:r>
              <a:rPr lang="en-US" altLang="ko-KR" dirty="0" err="1"/>
              <a:t>Hanback</a:t>
            </a:r>
            <a:r>
              <a:rPr lang="en-US" altLang="ko-KR" dirty="0"/>
              <a:t> Electronics M2 Device support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7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Full Color LED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&lt;*&gt; Full Color LED”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1150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39752" y="5939988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menuconfig</a:t>
            </a:r>
            <a:r>
              <a:rPr lang="en-US" altLang="ko-KR" dirty="0" smtClean="0"/>
              <a:t> </a:t>
            </a:r>
            <a:r>
              <a:rPr lang="ko-KR" altLang="ko-KR" dirty="0"/>
              <a:t>디바이스 드라이버 </a:t>
            </a:r>
            <a:r>
              <a:rPr lang="ko-KR" altLang="ko-KR" dirty="0" smtClean="0"/>
              <a:t>설정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1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delay.h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pwm.h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014: </a:t>
            </a:r>
          </a:p>
          <a:p>
            <a:r>
              <a:rPr lang="en-US" altLang="ko-KR" sz="1000" dirty="0"/>
              <a:t>015: /* Prototypes */</a:t>
            </a:r>
          </a:p>
          <a:p>
            <a:r>
              <a:rPr lang="en-US" altLang="ko-KR" sz="1000" dirty="0"/>
              <a:t>016: #define FLED_PWM_CH 3</a:t>
            </a:r>
          </a:p>
          <a:p>
            <a:r>
              <a:rPr lang="en-US" altLang="ko-KR" sz="1000" dirty="0"/>
              <a:t>017: #define PERIOD_NS 390        </a:t>
            </a:r>
          </a:p>
          <a:p>
            <a:r>
              <a:rPr lang="en-US" altLang="ko-KR" sz="1000" dirty="0"/>
              <a:t>018: #define DUTY_NS 195       </a:t>
            </a:r>
          </a:p>
          <a:p>
            <a:r>
              <a:rPr lang="en-US" altLang="ko-KR" sz="1000" dirty="0"/>
              <a:t>019: </a:t>
            </a:r>
          </a:p>
          <a:p>
            <a:r>
              <a:rPr lang="en-US" altLang="ko-KR" sz="1000" dirty="0"/>
              <a:t>020: #define DRIVER_AUTHOR 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             </a:t>
            </a:r>
          </a:p>
          <a:p>
            <a:r>
              <a:rPr lang="en-US" altLang="ko-KR" sz="1000" dirty="0"/>
              <a:t>021: #define DRIVER_DESC     "m2 full color led driver" </a:t>
            </a:r>
          </a:p>
          <a:p>
            <a:r>
              <a:rPr lang="en-US" altLang="ko-KR" sz="1000" dirty="0"/>
              <a:t>022: #define FLED_NAME       "m2_fled"</a:t>
            </a:r>
          </a:p>
          <a:p>
            <a:r>
              <a:rPr lang="en-US" altLang="ko-KR" sz="1000" dirty="0"/>
              <a:t>023: </a:t>
            </a:r>
          </a:p>
          <a:p>
            <a:r>
              <a:rPr lang="en-US" altLang="ko-KR" sz="1000" dirty="0"/>
              <a:t>024: #define FLED_IO      0x54</a:t>
            </a:r>
          </a:p>
          <a:p>
            <a:r>
              <a:rPr lang="en-US" altLang="ko-KR" sz="1000" dirty="0"/>
              <a:t>025: #define FLED1_WRITE_ENABLE  _IO(FLED_IO, 0x31)</a:t>
            </a:r>
          </a:p>
          <a:p>
            <a:r>
              <a:rPr lang="en-US" altLang="ko-KR" sz="1000" dirty="0"/>
              <a:t>026: #define FLED2_WRITE_ENABLE  _IO(FLED_IO, 0x32)</a:t>
            </a:r>
          </a:p>
          <a:p>
            <a:r>
              <a:rPr lang="en-US" altLang="ko-KR" sz="1000" dirty="0"/>
              <a:t>027: #define FLED3_WRITE_ENABLE  _IO(FLED_IO, 0x33)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60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029: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pwm_device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030: static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fled_period_ns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031: static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fled_duty_ns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032: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=0;</a:t>
            </a:r>
          </a:p>
          <a:p>
            <a:r>
              <a:rPr lang="en-US" altLang="ko-KR" sz="1000" dirty="0"/>
              <a:t>033: static uint16_t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[3][16]={0};</a:t>
            </a:r>
          </a:p>
          <a:p>
            <a:r>
              <a:rPr lang="en-US" altLang="ko-KR" sz="1000" dirty="0"/>
              <a:t>034: </a:t>
            </a:r>
          </a:p>
          <a:p>
            <a:r>
              <a:rPr lang="en-US" altLang="ko-KR" sz="1000" dirty="0"/>
              <a:t>035: void </a:t>
            </a:r>
            <a:r>
              <a:rPr lang="en-US" altLang="ko-KR" sz="1000" dirty="0" err="1"/>
              <a:t>allDinWriteData</a:t>
            </a:r>
            <a:r>
              <a:rPr lang="en-US" altLang="ko-KR" sz="1000" dirty="0"/>
              <a:t>(uint16_t data)</a:t>
            </a:r>
          </a:p>
          <a:p>
            <a:r>
              <a:rPr lang="en-US" altLang="ko-KR" sz="1000" dirty="0"/>
              <a:t>036: {</a:t>
            </a:r>
          </a:p>
          <a:p>
            <a:r>
              <a:rPr lang="en-US" altLang="ko-KR" sz="1000" dirty="0"/>
              <a:t>037: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j;</a:t>
            </a:r>
          </a:p>
          <a:p>
            <a:r>
              <a:rPr lang="en-US" altLang="ko-KR" sz="1000" dirty="0"/>
              <a:t>038:   for(j=0;j&lt;16;j++)</a:t>
            </a:r>
          </a:p>
          <a:p>
            <a:r>
              <a:rPr lang="en-US" altLang="ko-KR" sz="1000" dirty="0"/>
              <a:t>039:   {</a:t>
            </a:r>
          </a:p>
          <a:p>
            <a:r>
              <a:rPr lang="en-US" altLang="ko-KR" sz="1000" dirty="0"/>
              <a:t>040:     if(data&amp;0x1){</a:t>
            </a:r>
          </a:p>
          <a:p>
            <a:r>
              <a:rPr lang="en-US" altLang="ko-KR" sz="1000" dirty="0"/>
              <a:t>041: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(EXYNOS4_GPF2(5),1);</a:t>
            </a:r>
          </a:p>
          <a:p>
            <a:r>
              <a:rPr lang="en-US" altLang="ko-KR" sz="1000" dirty="0"/>
              <a:t>042: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(EXYNOS4_GPF2(6),1);</a:t>
            </a:r>
          </a:p>
          <a:p>
            <a:r>
              <a:rPr lang="en-US" altLang="ko-KR" sz="1000" dirty="0"/>
              <a:t>043: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(EXYNOS4_GPF2(7),1);</a:t>
            </a:r>
          </a:p>
          <a:p>
            <a:r>
              <a:rPr lang="en-US" altLang="ko-KR" sz="1000" dirty="0"/>
              <a:t>044:     }</a:t>
            </a:r>
          </a:p>
          <a:p>
            <a:r>
              <a:rPr lang="en-US" altLang="ko-KR" sz="1000" dirty="0"/>
              <a:t>045:     else{</a:t>
            </a:r>
          </a:p>
          <a:p>
            <a:r>
              <a:rPr lang="en-US" altLang="ko-KR" sz="1000" dirty="0"/>
              <a:t>046: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(EXYNOS4_GPF2(5),0);</a:t>
            </a:r>
          </a:p>
          <a:p>
            <a:r>
              <a:rPr lang="en-US" altLang="ko-KR" sz="1000" dirty="0"/>
              <a:t>047: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(EXYNOS4_GPF2(6),0);</a:t>
            </a:r>
          </a:p>
          <a:p>
            <a:r>
              <a:rPr lang="en-US" altLang="ko-KR" sz="1000" dirty="0"/>
              <a:t>048: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(EXYNOS4_GPF2(7),0);</a:t>
            </a:r>
          </a:p>
          <a:p>
            <a:r>
              <a:rPr lang="en-US" altLang="ko-KR" sz="1000" dirty="0"/>
              <a:t>049:     }</a:t>
            </a:r>
          </a:p>
          <a:p>
            <a:r>
              <a:rPr lang="en-US" altLang="ko-KR" sz="1000" dirty="0"/>
              <a:t>050: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051: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052: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053: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054:     data = data &gt;&gt; 1;</a:t>
            </a:r>
          </a:p>
          <a:p>
            <a:r>
              <a:rPr lang="en-US" altLang="ko-KR" sz="1000" dirty="0"/>
              <a:t>055:   }</a:t>
            </a:r>
          </a:p>
          <a:p>
            <a:r>
              <a:rPr lang="en-US" altLang="ko-KR" sz="1000" dirty="0"/>
              <a:t>056: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058</a:t>
            </a:r>
            <a:r>
              <a:rPr lang="en-US" altLang="ko-KR" sz="1000" dirty="0"/>
              <a:t>: void din1WriteData(uint16_t data)</a:t>
            </a:r>
          </a:p>
          <a:p>
            <a:r>
              <a:rPr lang="en-US" altLang="ko-KR" sz="1000" dirty="0"/>
              <a:t>059: {</a:t>
            </a:r>
          </a:p>
          <a:p>
            <a:r>
              <a:rPr lang="en-US" altLang="ko-KR" sz="1000" dirty="0"/>
              <a:t>060: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061: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062:   {</a:t>
            </a:r>
          </a:p>
          <a:p>
            <a:r>
              <a:rPr lang="en-US" altLang="ko-KR" sz="1000" dirty="0"/>
              <a:t>063:     if(data&amp;0x1)</a:t>
            </a:r>
          </a:p>
          <a:p>
            <a:r>
              <a:rPr lang="en-US" altLang="ko-KR" sz="1000" dirty="0"/>
              <a:t>064: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(EXYNOS4_GPF2(5),1);</a:t>
            </a:r>
          </a:p>
          <a:p>
            <a:r>
              <a:rPr lang="en-US" altLang="ko-KR" sz="1000" dirty="0"/>
              <a:t>065:     else</a:t>
            </a:r>
          </a:p>
          <a:p>
            <a:r>
              <a:rPr lang="en-US" altLang="ko-KR" sz="1000" dirty="0"/>
              <a:t>066: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(EXYNOS4_GPF2(5),0);</a:t>
            </a:r>
          </a:p>
          <a:p>
            <a:r>
              <a:rPr lang="en-US" altLang="ko-KR" sz="1000" dirty="0"/>
              <a:t>067: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068: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069: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070: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071:     data = data &gt;&gt; 1;</a:t>
            </a:r>
          </a:p>
          <a:p>
            <a:r>
              <a:rPr lang="en-US" altLang="ko-KR" sz="1000" dirty="0"/>
              <a:t>072:   }</a:t>
            </a:r>
          </a:p>
          <a:p>
            <a:r>
              <a:rPr lang="en-US" altLang="ko-KR" sz="1000" dirty="0"/>
              <a:t>073: }</a:t>
            </a:r>
          </a:p>
          <a:p>
            <a:r>
              <a:rPr lang="en-US" altLang="ko-KR" sz="1000" dirty="0"/>
              <a:t>074: </a:t>
            </a:r>
          </a:p>
          <a:p>
            <a:r>
              <a:rPr lang="en-US" altLang="ko-KR" sz="1000" dirty="0"/>
              <a:t>075: void din2WriteData(uint16_t data)</a:t>
            </a:r>
          </a:p>
          <a:p>
            <a:r>
              <a:rPr lang="en-US" altLang="ko-KR" sz="1000" dirty="0"/>
              <a:t>076: {</a:t>
            </a:r>
          </a:p>
          <a:p>
            <a:r>
              <a:rPr lang="en-US" altLang="ko-KR" sz="1000" dirty="0"/>
              <a:t>077:     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078:    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079:         {</a:t>
            </a:r>
          </a:p>
          <a:p>
            <a:r>
              <a:rPr lang="en-US" altLang="ko-KR" sz="1000" dirty="0"/>
              <a:t>080:                 if(data&amp;0x1)</a:t>
            </a:r>
          </a:p>
          <a:p>
            <a:r>
              <a:rPr lang="en-US" altLang="ko-KR" sz="1000" dirty="0"/>
              <a:t>081:        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(EXYNOS4_GPF2(6),1);</a:t>
            </a:r>
          </a:p>
          <a:p>
            <a:r>
              <a:rPr lang="en-US" altLang="ko-KR" sz="1000" dirty="0"/>
              <a:t>082:                 else</a:t>
            </a:r>
          </a:p>
          <a:p>
            <a:r>
              <a:rPr lang="en-US" altLang="ko-KR" sz="1000" dirty="0"/>
              <a:t>083:        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(EXYNOS4_GPF2(6),0);</a:t>
            </a:r>
          </a:p>
          <a:p>
            <a:r>
              <a:rPr lang="en-US" altLang="ko-KR" sz="1000" dirty="0"/>
              <a:t>084: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085:      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086: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087:      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088:                 data = data &gt;&gt; 1;</a:t>
            </a:r>
          </a:p>
          <a:p>
            <a:r>
              <a:rPr lang="en-US" altLang="ko-KR" sz="1000" dirty="0"/>
              <a:t>089:         }</a:t>
            </a:r>
          </a:p>
          <a:p>
            <a:r>
              <a:rPr lang="en-US" altLang="ko-KR" sz="1000" dirty="0"/>
              <a:t>090: }</a:t>
            </a:r>
          </a:p>
          <a:p>
            <a:r>
              <a:rPr lang="en-US" altLang="ko-KR" sz="1000" dirty="0"/>
              <a:t>091: </a:t>
            </a:r>
          </a:p>
          <a:p>
            <a:endParaRPr lang="en-US" altLang="ko-KR" sz="1000" dirty="0"/>
          </a:p>
          <a:p>
            <a:r>
              <a:rPr lang="en-US" altLang="ko-KR" sz="1000" dirty="0"/>
              <a:t>092: void din3WriteData(uint16_t data)</a:t>
            </a:r>
          </a:p>
          <a:p>
            <a:r>
              <a:rPr lang="en-US" altLang="ko-KR" sz="1000" dirty="0"/>
              <a:t>093: {</a:t>
            </a:r>
          </a:p>
          <a:p>
            <a:r>
              <a:rPr lang="en-US" altLang="ko-KR" sz="1000" dirty="0"/>
              <a:t>094:     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095:    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096:         {</a:t>
            </a:r>
          </a:p>
          <a:p>
            <a:r>
              <a:rPr lang="en-US" altLang="ko-KR" sz="1000" dirty="0"/>
              <a:t>097:                 if(data&amp;0x1)</a:t>
            </a:r>
          </a:p>
          <a:p>
            <a:r>
              <a:rPr lang="en-US" altLang="ko-KR" sz="1000" dirty="0"/>
              <a:t>098:        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(EXYNOS4_GPF2(7),1);</a:t>
            </a:r>
          </a:p>
          <a:p>
            <a:r>
              <a:rPr lang="en-US" altLang="ko-KR" sz="1000" dirty="0"/>
              <a:t>099:                 else</a:t>
            </a:r>
          </a:p>
          <a:p>
            <a:r>
              <a:rPr lang="en-US" altLang="ko-KR" sz="1000" dirty="0"/>
              <a:t>100:        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(EXYNOS4_GPF2(7),0);</a:t>
            </a:r>
          </a:p>
          <a:p>
            <a:r>
              <a:rPr lang="en-US" altLang="ko-KR" sz="1000" dirty="0"/>
              <a:t>101: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102:      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103: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104:      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105:                 data = data &gt;&gt; 1;</a:t>
            </a:r>
          </a:p>
          <a:p>
            <a:r>
              <a:rPr lang="en-US" altLang="ko-KR" sz="1000" dirty="0"/>
              <a:t>106:         }</a:t>
            </a:r>
          </a:p>
          <a:p>
            <a:r>
              <a:rPr lang="en-US" altLang="ko-KR" sz="1000" dirty="0"/>
              <a:t>107: }</a:t>
            </a:r>
          </a:p>
          <a:p>
            <a:r>
              <a:rPr lang="en-US" altLang="ko-KR" sz="1000" dirty="0"/>
              <a:t>108: </a:t>
            </a:r>
          </a:p>
          <a:p>
            <a:r>
              <a:rPr lang="en-US" altLang="ko-KR" sz="1000" dirty="0"/>
              <a:t>109: void </a:t>
            </a:r>
            <a:r>
              <a:rPr lang="en-US" altLang="ko-KR" sz="1000" dirty="0" err="1"/>
              <a:t>reset_command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110: {</a:t>
            </a:r>
          </a:p>
          <a:p>
            <a:r>
              <a:rPr lang="en-US" altLang="ko-KR" sz="1000" dirty="0"/>
              <a:t>111: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</a:t>
            </a:r>
          </a:p>
          <a:p>
            <a:r>
              <a:rPr lang="en-US" altLang="ko-KR" sz="1000" dirty="0"/>
              <a:t>112: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113: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114: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115: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116</a:t>
            </a:r>
            <a:r>
              <a:rPr lang="en-US" altLang="ko-KR" sz="1000" dirty="0"/>
              <a:t>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117: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118: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119:   </a:t>
            </a:r>
            <a:r>
              <a:rPr lang="en-US" altLang="ko-KR" sz="1000" dirty="0" err="1"/>
              <a:t>allDinWriteData</a:t>
            </a:r>
            <a:r>
              <a:rPr lang="en-US" altLang="ko-KR" sz="1000" dirty="0"/>
              <a:t>(0x0001);</a:t>
            </a:r>
          </a:p>
          <a:p>
            <a:r>
              <a:rPr lang="en-US" altLang="ko-KR" sz="1000" dirty="0"/>
              <a:t>120: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121: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122:   </a:t>
            </a:r>
            <a:r>
              <a:rPr lang="en-US" altLang="ko-KR" sz="1000" dirty="0" err="1"/>
              <a:t>allDinWriteData</a:t>
            </a:r>
            <a:r>
              <a:rPr lang="en-US" altLang="ko-KR" sz="1000" dirty="0"/>
              <a:t>(0x0000);</a:t>
            </a:r>
          </a:p>
          <a:p>
            <a:r>
              <a:rPr lang="en-US" altLang="ko-KR" sz="1000" dirty="0"/>
              <a:t>123: }</a:t>
            </a:r>
          </a:p>
          <a:p>
            <a:r>
              <a:rPr lang="en-US" altLang="ko-KR" sz="1000" dirty="0"/>
              <a:t>124: </a:t>
            </a:r>
          </a:p>
          <a:p>
            <a:r>
              <a:rPr lang="en-US" altLang="ko-KR" sz="1000" dirty="0"/>
              <a:t>125: void </a:t>
            </a:r>
            <a:r>
              <a:rPr lang="en-US" altLang="ko-KR" sz="1000" dirty="0" err="1"/>
              <a:t>writeConfigurationRegister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126: {</a:t>
            </a:r>
          </a:p>
          <a:p>
            <a:r>
              <a:rPr lang="en-US" altLang="ko-KR" sz="1000" dirty="0"/>
              <a:t>127: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128: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129: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130: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131:   </a:t>
            </a:r>
            <a:r>
              <a:rPr lang="en-US" altLang="ko-KR" sz="1000" dirty="0" err="1"/>
              <a:t>allDinWriteData</a:t>
            </a:r>
            <a:r>
              <a:rPr lang="en-US" altLang="ko-KR" sz="1000" dirty="0"/>
              <a:t>(0x0034);</a:t>
            </a:r>
          </a:p>
          <a:p>
            <a:r>
              <a:rPr lang="en-US" altLang="ko-KR" sz="1000" dirty="0"/>
              <a:t>132: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133: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134:   </a:t>
            </a:r>
            <a:r>
              <a:rPr lang="en-US" altLang="ko-KR" sz="1000" dirty="0" err="1"/>
              <a:t>allDinWriteData</a:t>
            </a:r>
            <a:r>
              <a:rPr lang="en-US" altLang="ko-KR" sz="1000" dirty="0"/>
              <a:t>(0x041f);</a:t>
            </a:r>
          </a:p>
          <a:p>
            <a:r>
              <a:rPr lang="en-US" altLang="ko-KR" sz="1000" dirty="0"/>
              <a:t>135: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136: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137: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138: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139: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140: }</a:t>
            </a:r>
          </a:p>
          <a:p>
            <a:r>
              <a:rPr lang="en-US" altLang="ko-KR" sz="1000" dirty="0"/>
              <a:t>141: </a:t>
            </a:r>
          </a:p>
          <a:p>
            <a:r>
              <a:rPr lang="en-US" altLang="ko-KR" sz="1000" dirty="0"/>
              <a:t>142: void </a:t>
            </a:r>
            <a:r>
              <a:rPr lang="en-US" altLang="ko-KR" sz="1000" dirty="0" err="1"/>
              <a:t>writeDisplayData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143: {</a:t>
            </a:r>
          </a:p>
          <a:p>
            <a:r>
              <a:rPr lang="en-US" altLang="ko-KR" sz="1000" dirty="0"/>
              <a:t>144: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</a:t>
            </a:r>
            <a:r>
              <a:rPr lang="en-US" altLang="ko-KR" sz="1000" dirty="0" smtClean="0"/>
              <a:t>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표시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 모듈 형태의 드라이버를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의미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Color LED,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제외한 일곱 개의 드라이버들은 모듈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형태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형태의 드라이버는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커널과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컴파일 하지 않고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독립적으로 컴파일 하는 것이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컴파일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후 생성된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ko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파일을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리눅스에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등록하여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사용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그렇기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때문에 본 교재는 이 드라이버들을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사용해서 컴파일하고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설치하는 과정까지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29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145: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146: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147: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148: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149: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150: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151: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152:   din1WriteData(0x0084);</a:t>
            </a:r>
          </a:p>
          <a:p>
            <a:r>
              <a:rPr lang="en-US" altLang="ko-KR" sz="1000" dirty="0"/>
              <a:t>153: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154: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155: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156:   {  </a:t>
            </a:r>
          </a:p>
          <a:p>
            <a:r>
              <a:rPr lang="en-US" altLang="ko-KR" sz="1000" dirty="0"/>
              <a:t>157:     din1WriteData(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[0][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158: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159: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160: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161: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162:   }</a:t>
            </a:r>
          </a:p>
          <a:p>
            <a:r>
              <a:rPr lang="en-US" altLang="ko-KR" sz="1000" dirty="0"/>
              <a:t>163:   </a:t>
            </a:r>
          </a:p>
          <a:p>
            <a:r>
              <a:rPr lang="en-US" altLang="ko-KR" sz="1000" dirty="0"/>
              <a:t>164: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165: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166: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167: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168: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169: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170: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171:   din2WriteData(0x0084);</a:t>
            </a:r>
          </a:p>
          <a:p>
            <a:r>
              <a:rPr lang="en-US" altLang="ko-KR" sz="1000" dirty="0"/>
              <a:t>172: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173: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(100);)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174: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175:   {       </a:t>
            </a:r>
          </a:p>
          <a:p>
            <a:r>
              <a:rPr lang="en-US" altLang="ko-KR" sz="1000" dirty="0"/>
              <a:t>176:           din2WriteData(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[1][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177: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178: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179: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180: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181:   }  </a:t>
            </a:r>
          </a:p>
          <a:p>
            <a:r>
              <a:rPr lang="en-US" altLang="ko-KR" sz="1000" dirty="0"/>
              <a:t>182:   </a:t>
            </a:r>
          </a:p>
          <a:p>
            <a:r>
              <a:rPr lang="en-US" altLang="ko-KR" sz="1000" dirty="0"/>
              <a:t>183: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184: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185: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186: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187: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188: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189: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190:   din3WriteData(0x0084);</a:t>
            </a:r>
          </a:p>
          <a:p>
            <a:r>
              <a:rPr lang="en-US" altLang="ko-KR" sz="1000" dirty="0"/>
              <a:t>191: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192: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193: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=0;i&lt;16;i++)</a:t>
            </a:r>
          </a:p>
          <a:p>
            <a:r>
              <a:rPr lang="en-US" altLang="ko-KR" sz="1000" dirty="0"/>
              <a:t>194:   {       </a:t>
            </a:r>
          </a:p>
          <a:p>
            <a:r>
              <a:rPr lang="en-US" altLang="ko-KR" sz="1000" dirty="0"/>
              <a:t>195:           din3WriteData(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[2][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</a:p>
          <a:p>
            <a:r>
              <a:rPr lang="en-US" altLang="ko-KR" sz="1000" dirty="0"/>
              <a:t>196: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197: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198:      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199: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200:   }  </a:t>
            </a:r>
          </a:p>
          <a:p>
            <a:r>
              <a:rPr lang="en-US" altLang="ko-KR" sz="1000" dirty="0"/>
              <a:t>201: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203: void </a:t>
            </a:r>
            <a:r>
              <a:rPr lang="en-US" altLang="ko-KR" sz="1000" dirty="0" err="1"/>
              <a:t>globalLatchCommand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204: {</a:t>
            </a:r>
          </a:p>
          <a:p>
            <a:r>
              <a:rPr lang="en-US" altLang="ko-KR" sz="1000" dirty="0"/>
              <a:t>205: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206: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207: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208: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209: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=0;i&lt;8;i++)</a:t>
            </a:r>
          </a:p>
          <a:p>
            <a:r>
              <a:rPr lang="en-US" altLang="ko-KR" sz="1000" dirty="0"/>
              <a:t>210:   {</a:t>
            </a:r>
          </a:p>
          <a:p>
            <a:r>
              <a:rPr lang="en-US" altLang="ko-KR" sz="1000" dirty="0"/>
              <a:t>211: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212: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213: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214:  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215:   }</a:t>
            </a:r>
          </a:p>
          <a:p>
            <a:r>
              <a:rPr lang="en-US" altLang="ko-KR" sz="1000" dirty="0"/>
              <a:t>216: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(EXYNOS4_GPF2(3),1);</a:t>
            </a:r>
          </a:p>
          <a:p>
            <a:r>
              <a:rPr lang="en-US" altLang="ko-KR" sz="1000" dirty="0"/>
              <a:t>217: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218: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219: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220: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221: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222: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223: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224: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(EXYNOS4_GPF2(4),1);</a:t>
            </a:r>
          </a:p>
          <a:p>
            <a:r>
              <a:rPr lang="en-US" altLang="ko-KR" sz="1000" dirty="0"/>
              <a:t>225: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226: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(EXYNOS4_GPF2(4),0);</a:t>
            </a:r>
          </a:p>
          <a:p>
            <a:r>
              <a:rPr lang="en-US" altLang="ko-KR" sz="1000" dirty="0"/>
              <a:t>227: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(200);</a:t>
            </a:r>
          </a:p>
          <a:p>
            <a:r>
              <a:rPr lang="en-US" altLang="ko-KR" sz="1000" dirty="0"/>
              <a:t>228: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(EXYNOS4_GPF2(3),0);</a:t>
            </a:r>
          </a:p>
          <a:p>
            <a:r>
              <a:rPr lang="en-US" altLang="ko-KR" sz="1000" dirty="0"/>
              <a:t>229:   </a:t>
            </a:r>
            <a:r>
              <a:rPr lang="en-US" altLang="ko-KR" sz="1000" dirty="0" err="1"/>
              <a:t>ndelay</a:t>
            </a:r>
            <a:r>
              <a:rPr lang="en-US" altLang="ko-KR" sz="1000" dirty="0"/>
              <a:t>(100);</a:t>
            </a:r>
          </a:p>
          <a:p>
            <a:r>
              <a:rPr lang="en-US" altLang="ko-KR" sz="1000" dirty="0"/>
              <a:t>230: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232: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fled_open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</a:p>
          <a:p>
            <a:r>
              <a:rPr lang="en-US" altLang="ko-KR" sz="1000" dirty="0"/>
              <a:t>233: {</a:t>
            </a:r>
          </a:p>
          <a:p>
            <a:r>
              <a:rPr lang="en-US" altLang="ko-KR" sz="1000" dirty="0"/>
              <a:t>234:   return 0;</a:t>
            </a:r>
          </a:p>
          <a:p>
            <a:r>
              <a:rPr lang="en-US" altLang="ko-KR" sz="1000" dirty="0"/>
              <a:t>235: }</a:t>
            </a:r>
          </a:p>
          <a:p>
            <a:r>
              <a:rPr lang="en-US" altLang="ko-KR" sz="1000" dirty="0"/>
              <a:t>236: </a:t>
            </a:r>
          </a:p>
          <a:p>
            <a:r>
              <a:rPr lang="en-US" altLang="ko-KR" sz="1000" dirty="0"/>
              <a:t>237: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fled_release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file)</a:t>
            </a:r>
          </a:p>
          <a:p>
            <a:r>
              <a:rPr lang="en-US" altLang="ko-KR" sz="1000" dirty="0"/>
              <a:t>238: {</a:t>
            </a:r>
          </a:p>
          <a:p>
            <a:r>
              <a:rPr lang="en-US" altLang="ko-KR" sz="1000" dirty="0"/>
              <a:t>239: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240: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241:   {</a:t>
            </a:r>
          </a:p>
          <a:p>
            <a:r>
              <a:rPr lang="en-US" altLang="ko-KR" sz="1000" dirty="0"/>
              <a:t>242: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243: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244:   }</a:t>
            </a:r>
          </a:p>
          <a:p>
            <a:r>
              <a:rPr lang="en-US" altLang="ko-KR" sz="1000" dirty="0"/>
              <a:t>245:   return 0;</a:t>
            </a:r>
          </a:p>
          <a:p>
            <a:r>
              <a:rPr lang="en-US" altLang="ko-KR" sz="1000" dirty="0"/>
              <a:t>246: }</a:t>
            </a:r>
          </a:p>
          <a:p>
            <a:r>
              <a:rPr lang="en-US" altLang="ko-KR" sz="1000" dirty="0"/>
              <a:t>247: </a:t>
            </a:r>
          </a:p>
          <a:p>
            <a:r>
              <a:rPr lang="en-US" altLang="ko-KR" sz="1000" dirty="0"/>
              <a:t>248: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fled_ioctl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file* file,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long </a:t>
            </a:r>
            <a:r>
              <a:rPr lang="en-US" altLang="ko-KR" sz="1000" dirty="0" err="1"/>
              <a:t>arg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249: {</a:t>
            </a:r>
          </a:p>
          <a:p>
            <a:r>
              <a:rPr lang="en-US" altLang="ko-KR" sz="1000" dirty="0"/>
              <a:t>250:     switch(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251:     {</a:t>
            </a:r>
          </a:p>
          <a:p>
            <a:r>
              <a:rPr lang="en-US" altLang="ko-KR" sz="1000" dirty="0"/>
              <a:t>252:         case FLED1_WRITE_ENABLE:</a:t>
            </a:r>
          </a:p>
          <a:p>
            <a:r>
              <a:rPr lang="en-US" altLang="ko-KR" sz="1000" dirty="0"/>
              <a:t>253:            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 = 0;</a:t>
            </a:r>
          </a:p>
          <a:p>
            <a:r>
              <a:rPr lang="en-US" altLang="ko-KR" sz="1000" dirty="0"/>
              <a:t>254:                 break;</a:t>
            </a:r>
          </a:p>
          <a:p>
            <a:r>
              <a:rPr lang="en-US" altLang="ko-KR" sz="1000" dirty="0"/>
              <a:t>255:         case FLED2_WRITE_ENABLE:</a:t>
            </a:r>
          </a:p>
          <a:p>
            <a:r>
              <a:rPr lang="en-US" altLang="ko-KR" sz="1000" dirty="0"/>
              <a:t>256:            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 = 1;</a:t>
            </a:r>
          </a:p>
          <a:p>
            <a:r>
              <a:rPr lang="en-US" altLang="ko-KR" sz="1000" dirty="0"/>
              <a:t>257:                 break;</a:t>
            </a:r>
          </a:p>
          <a:p>
            <a:r>
              <a:rPr lang="en-US" altLang="ko-KR" sz="1000" dirty="0"/>
              <a:t>258:         case FLED3_WRITE_ENABLE:</a:t>
            </a:r>
          </a:p>
          <a:p>
            <a:r>
              <a:rPr lang="en-US" altLang="ko-KR" sz="1000" dirty="0"/>
              <a:t>259:            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 = 2;</a:t>
            </a:r>
          </a:p>
          <a:p>
            <a:r>
              <a:rPr lang="en-US" altLang="ko-KR" sz="1000" dirty="0"/>
              <a:t>260:                 break;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261:         default:</a:t>
            </a:r>
          </a:p>
          <a:p>
            <a:r>
              <a:rPr lang="en-US" altLang="ko-KR" sz="1000" dirty="0"/>
              <a:t>262:                 return -ENOTTY;</a:t>
            </a:r>
          </a:p>
          <a:p>
            <a:r>
              <a:rPr lang="en-US" altLang="ko-KR" sz="1000" dirty="0"/>
              <a:t>263:     }</a:t>
            </a:r>
          </a:p>
          <a:p>
            <a:r>
              <a:rPr lang="en-US" altLang="ko-KR" sz="1000" dirty="0"/>
              <a:t>264: </a:t>
            </a:r>
          </a:p>
          <a:p>
            <a:r>
              <a:rPr lang="en-US" altLang="ko-KR" sz="1000" dirty="0"/>
              <a:t>265:     return 0;</a:t>
            </a:r>
          </a:p>
          <a:p>
            <a:r>
              <a:rPr lang="en-US" altLang="ko-KR" sz="1000" dirty="0"/>
              <a:t>266: }</a:t>
            </a:r>
          </a:p>
          <a:p>
            <a:r>
              <a:rPr lang="en-US" altLang="ko-KR" sz="1000" dirty="0"/>
              <a:t>267: </a:t>
            </a:r>
          </a:p>
          <a:p>
            <a:r>
              <a:rPr lang="en-US" altLang="ko-KR" sz="1000" dirty="0"/>
              <a:t>268: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fled_write</a:t>
            </a:r>
            <a:r>
              <a:rPr lang="en-US" altLang="ko-KR" sz="1000" dirty="0"/>
              <a:t>(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</a:t>
            </a:r>
            <a:r>
              <a:rPr lang="en-US" altLang="ko-KR" sz="1000" dirty="0" err="1"/>
              <a:t>filp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short *</a:t>
            </a:r>
            <a:r>
              <a:rPr lang="en-US" altLang="ko-KR" sz="1000" dirty="0" err="1"/>
              <a:t>gdata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 )</a:t>
            </a:r>
          </a:p>
          <a:p>
            <a:r>
              <a:rPr lang="en-US" altLang="ko-KR" sz="1000" dirty="0"/>
              <a:t>269: {</a:t>
            </a:r>
          </a:p>
          <a:p>
            <a:r>
              <a:rPr lang="en-US" altLang="ko-KR" sz="1000" dirty="0"/>
              <a:t>270: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ret,j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271:   unsigned short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[12]={0};</a:t>
            </a:r>
          </a:p>
          <a:p>
            <a:r>
              <a:rPr lang="en-US" altLang="ko-KR" sz="1000" dirty="0"/>
              <a:t>272:   ret = </a:t>
            </a:r>
            <a:r>
              <a:rPr lang="en-US" altLang="ko-KR" sz="1000" dirty="0" err="1"/>
              <a:t>copy_from_user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buf,gdata,length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273:   for(j=0;j&lt;12;j++){</a:t>
            </a:r>
          </a:p>
          <a:p>
            <a:r>
              <a:rPr lang="en-US" altLang="ko-KR" sz="1000" dirty="0"/>
              <a:t>274:     if(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[j] == 0)</a:t>
            </a:r>
          </a:p>
          <a:p>
            <a:r>
              <a:rPr lang="en-US" altLang="ko-KR" sz="1000" dirty="0"/>
              <a:t>275:    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][j] = 0x0;</a:t>
            </a:r>
          </a:p>
          <a:p>
            <a:r>
              <a:rPr lang="en-US" altLang="ko-KR" sz="1000" dirty="0"/>
              <a:t>276:     else</a:t>
            </a:r>
          </a:p>
          <a:p>
            <a:r>
              <a:rPr lang="en-US" altLang="ko-KR" sz="1000" dirty="0"/>
              <a:t>277:    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][j] =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[j];</a:t>
            </a:r>
          </a:p>
          <a:p>
            <a:r>
              <a:rPr lang="en-US" altLang="ko-KR" sz="1000" dirty="0"/>
              <a:t>278:   }</a:t>
            </a:r>
          </a:p>
          <a:p>
            <a:r>
              <a:rPr lang="en-US" altLang="ko-KR" sz="1000" dirty="0"/>
              <a:t>279: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][12] = 0x0;</a:t>
            </a:r>
          </a:p>
          <a:p>
            <a:r>
              <a:rPr lang="en-US" altLang="ko-KR" sz="1000" dirty="0"/>
              <a:t>270: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][13] = 0x0;</a:t>
            </a:r>
          </a:p>
          <a:p>
            <a:r>
              <a:rPr lang="en-US" altLang="ko-KR" sz="1000" dirty="0"/>
              <a:t>271: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][14] = 0x0;</a:t>
            </a:r>
          </a:p>
          <a:p>
            <a:r>
              <a:rPr lang="en-US" altLang="ko-KR" sz="1000" dirty="0"/>
              <a:t>272: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][15] = 0x0;</a:t>
            </a:r>
          </a:p>
          <a:p>
            <a:r>
              <a:rPr lang="en-US" altLang="ko-KR" sz="1000" dirty="0"/>
              <a:t>273: </a:t>
            </a:r>
          </a:p>
          <a:p>
            <a:r>
              <a:rPr lang="en-US" altLang="ko-KR" sz="1000" dirty="0"/>
              <a:t>274:   </a:t>
            </a:r>
            <a:r>
              <a:rPr lang="en-US" altLang="ko-KR" sz="1000" dirty="0" err="1"/>
              <a:t>writeDisplayData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275:   </a:t>
            </a:r>
            <a:r>
              <a:rPr lang="en-US" altLang="ko-KR" sz="1000" dirty="0" err="1"/>
              <a:t>globalLatchCommand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276:   return 0;</a:t>
            </a:r>
          </a:p>
          <a:p>
            <a:r>
              <a:rPr lang="en-US" altLang="ko-KR" sz="1000" dirty="0"/>
              <a:t>277: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279: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][12] = 0x0;</a:t>
            </a:r>
          </a:p>
          <a:p>
            <a:r>
              <a:rPr lang="en-US" altLang="ko-KR" sz="1000" dirty="0"/>
              <a:t>270: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][13] = 0x0;</a:t>
            </a:r>
          </a:p>
          <a:p>
            <a:r>
              <a:rPr lang="en-US" altLang="ko-KR" sz="1000" dirty="0"/>
              <a:t>271: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][14] = 0x0;</a:t>
            </a:r>
          </a:p>
          <a:p>
            <a:r>
              <a:rPr lang="en-US" altLang="ko-KR" sz="1000" dirty="0"/>
              <a:t>272:   </a:t>
            </a:r>
            <a:r>
              <a:rPr lang="en-US" altLang="ko-KR" sz="1000" dirty="0" err="1"/>
              <a:t>din_data</a:t>
            </a:r>
            <a:r>
              <a:rPr lang="en-US" altLang="ko-KR" sz="1000" dirty="0"/>
              <a:t>[</a:t>
            </a:r>
            <a:r>
              <a:rPr lang="en-US" altLang="ko-KR" sz="1000" dirty="0" err="1"/>
              <a:t>fled_select_flag</a:t>
            </a:r>
            <a:r>
              <a:rPr lang="en-US" altLang="ko-KR" sz="1000" dirty="0"/>
              <a:t>][15] = 0x0;</a:t>
            </a:r>
          </a:p>
          <a:p>
            <a:r>
              <a:rPr lang="en-US" altLang="ko-KR" sz="1000" dirty="0"/>
              <a:t>273: </a:t>
            </a:r>
          </a:p>
          <a:p>
            <a:r>
              <a:rPr lang="en-US" altLang="ko-KR" sz="1000" dirty="0"/>
              <a:t>274:   </a:t>
            </a:r>
            <a:r>
              <a:rPr lang="en-US" altLang="ko-KR" sz="1000" dirty="0" err="1"/>
              <a:t>writeDisplayData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275:   </a:t>
            </a:r>
            <a:r>
              <a:rPr lang="en-US" altLang="ko-KR" sz="1000" dirty="0" err="1"/>
              <a:t>globalLatchCommand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276:   return 0;</a:t>
            </a:r>
          </a:p>
          <a:p>
            <a:r>
              <a:rPr lang="en-US" altLang="ko-KR" sz="1000" dirty="0"/>
              <a:t>277: }</a:t>
            </a:r>
          </a:p>
          <a:p>
            <a:r>
              <a:rPr lang="en-US" altLang="ko-KR" sz="1000" dirty="0"/>
              <a:t>278: </a:t>
            </a:r>
          </a:p>
          <a:p>
            <a:r>
              <a:rPr lang="en-US" altLang="ko-KR" sz="1000" dirty="0"/>
              <a:t>279: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fled_fops</a:t>
            </a:r>
            <a:r>
              <a:rPr lang="en-US" altLang="ko-KR" sz="1000" dirty="0"/>
              <a:t> =</a:t>
            </a:r>
          </a:p>
          <a:p>
            <a:r>
              <a:rPr lang="en-US" altLang="ko-KR" sz="1000" dirty="0"/>
              <a:t>280: {</a:t>
            </a:r>
          </a:p>
          <a:p>
            <a:r>
              <a:rPr lang="en-US" altLang="ko-KR" sz="1000" dirty="0"/>
              <a:t>281:         .owner = THIS_MODULE,</a:t>
            </a:r>
          </a:p>
          <a:p>
            <a:r>
              <a:rPr lang="en-US" altLang="ko-KR" sz="1000" dirty="0"/>
              <a:t>282:         .open = </a:t>
            </a:r>
            <a:r>
              <a:rPr lang="en-US" altLang="ko-KR" sz="1000" dirty="0" err="1"/>
              <a:t>fled_open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283:         .</a:t>
            </a:r>
            <a:r>
              <a:rPr lang="en-US" altLang="ko-KR" sz="1000" dirty="0" err="1"/>
              <a:t>unlocked_ioctl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fled_ioctl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284:         .release = </a:t>
            </a:r>
            <a:r>
              <a:rPr lang="en-US" altLang="ko-KR" sz="1000" dirty="0" err="1"/>
              <a:t>fled_release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285:         .write = </a:t>
            </a:r>
            <a:r>
              <a:rPr lang="en-US" altLang="ko-KR" sz="1000" dirty="0" err="1"/>
              <a:t>fled_write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286: };</a:t>
            </a:r>
          </a:p>
          <a:p>
            <a:r>
              <a:rPr lang="en-US" altLang="ko-KR" sz="1000" dirty="0"/>
              <a:t>287: </a:t>
            </a:r>
          </a:p>
          <a:p>
            <a:r>
              <a:rPr lang="en-US" altLang="ko-KR" sz="1000" dirty="0"/>
              <a:t>288: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fled_driver</a:t>
            </a:r>
            <a:r>
              <a:rPr lang="en-US" altLang="ko-KR" sz="1000" dirty="0"/>
              <a:t> =</a:t>
            </a:r>
          </a:p>
          <a:p>
            <a:r>
              <a:rPr lang="en-US" altLang="ko-KR" sz="1000" dirty="0"/>
              <a:t>289: {</a:t>
            </a:r>
          </a:p>
          <a:p>
            <a:r>
              <a:rPr lang="en-US" altLang="ko-KR" sz="1000" dirty="0"/>
              <a:t>290:         .minor = MISC_DYNAMIC_MINOR,</a:t>
            </a:r>
          </a:p>
          <a:p>
            <a:r>
              <a:rPr lang="en-US" altLang="ko-KR" sz="1000" dirty="0"/>
              <a:t>291:         .name = FLED_NAME,</a:t>
            </a:r>
          </a:p>
          <a:p>
            <a:r>
              <a:rPr lang="en-US" altLang="ko-KR" sz="1000" dirty="0"/>
              <a:t>292:         .fops = &amp;</a:t>
            </a:r>
            <a:r>
              <a:rPr lang="en-US" altLang="ko-KR" sz="1000" dirty="0" err="1"/>
              <a:t>fled_fops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293: };</a:t>
            </a:r>
          </a:p>
          <a:p>
            <a:r>
              <a:rPr lang="en-US" altLang="ko-KR" sz="1000" dirty="0"/>
              <a:t>294: </a:t>
            </a:r>
          </a:p>
          <a:p>
            <a:r>
              <a:rPr lang="en-US" altLang="ko-KR" sz="1000" dirty="0"/>
              <a:t>295: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fled_init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296: {</a:t>
            </a:r>
          </a:p>
          <a:p>
            <a:r>
              <a:rPr lang="en-US" altLang="ko-KR" sz="1000" dirty="0"/>
              <a:t>297: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i,err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298: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%s DRIVER INIT\</a:t>
            </a:r>
            <a:r>
              <a:rPr lang="en-US" altLang="ko-KR" sz="1000" dirty="0" err="1"/>
              <a:t>n",FLED_NAME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298: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%s DRIVER INIT\</a:t>
            </a:r>
            <a:r>
              <a:rPr lang="en-US" altLang="ko-KR" sz="1000" dirty="0" err="1"/>
              <a:t>n",FLED_NAME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299: </a:t>
            </a:r>
          </a:p>
          <a:p>
            <a:r>
              <a:rPr lang="en-US" altLang="ko-KR" sz="1000" dirty="0"/>
              <a:t>300:   //</a:t>
            </a:r>
            <a:r>
              <a:rPr lang="en-US" altLang="ko-KR" sz="1000" dirty="0" err="1"/>
              <a:t>pwm</a:t>
            </a:r>
            <a:r>
              <a:rPr lang="en-US" altLang="ko-KR" sz="1000" dirty="0"/>
              <a:t> request</a:t>
            </a:r>
          </a:p>
          <a:p>
            <a:r>
              <a:rPr lang="en-US" altLang="ko-KR" sz="1000" dirty="0"/>
              <a:t>301:   </a:t>
            </a:r>
            <a:r>
              <a:rPr lang="en-US" altLang="ko-KR" sz="1000" dirty="0" err="1"/>
              <a:t>fled_period_ns</a:t>
            </a:r>
            <a:r>
              <a:rPr lang="en-US" altLang="ko-KR" sz="1000" dirty="0"/>
              <a:t> = PERIOD_NS;</a:t>
            </a:r>
          </a:p>
          <a:p>
            <a:r>
              <a:rPr lang="en-US" altLang="ko-KR" sz="1000" dirty="0"/>
              <a:t>302:   </a:t>
            </a:r>
            <a:r>
              <a:rPr lang="en-US" altLang="ko-KR" sz="1000" dirty="0" err="1"/>
              <a:t>fled_duty_ns</a:t>
            </a:r>
            <a:r>
              <a:rPr lang="en-US" altLang="ko-KR" sz="1000" dirty="0"/>
              <a:t> = DUTY_NS;</a:t>
            </a:r>
          </a:p>
          <a:p>
            <a:r>
              <a:rPr lang="en-US" altLang="ko-KR" sz="1000" dirty="0"/>
              <a:t>303:   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pwm_request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FLED_PWM_CH,"fled</a:t>
            </a:r>
            <a:r>
              <a:rPr lang="en-US" altLang="ko-KR" sz="1000" dirty="0"/>
              <a:t>");</a:t>
            </a:r>
          </a:p>
          <a:p>
            <a:r>
              <a:rPr lang="en-US" altLang="ko-KR" sz="1000" dirty="0"/>
              <a:t>304:   if(IS_ERR(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))</a:t>
            </a:r>
          </a:p>
          <a:p>
            <a:r>
              <a:rPr lang="en-US" altLang="ko-KR" sz="1000" dirty="0"/>
              <a:t>305:   {</a:t>
            </a:r>
          </a:p>
          <a:p>
            <a:r>
              <a:rPr lang="en-US" altLang="ko-KR" sz="1000" dirty="0"/>
              <a:t>306:      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"unable to request PWM for FLED\n");</a:t>
            </a:r>
          </a:p>
          <a:p>
            <a:r>
              <a:rPr lang="en-US" altLang="ko-KR" sz="1000" dirty="0"/>
              <a:t>307:           return PTR_ERR(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308:   }</a:t>
            </a:r>
          </a:p>
          <a:p>
            <a:r>
              <a:rPr lang="en-US" altLang="ko-KR" sz="1000" dirty="0"/>
              <a:t>309:   </a:t>
            </a:r>
            <a:r>
              <a:rPr lang="en-US" altLang="ko-KR" sz="1000" dirty="0" err="1"/>
              <a:t>pwm_config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fled_pwm,fled_duty_ns,fled_period_ns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310:   </a:t>
            </a:r>
            <a:r>
              <a:rPr lang="en-US" altLang="ko-KR" sz="1000" dirty="0" err="1"/>
              <a:t>pwm_enable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);  </a:t>
            </a:r>
          </a:p>
          <a:p>
            <a:r>
              <a:rPr lang="en-US" altLang="ko-KR" sz="1000" dirty="0"/>
              <a:t>311: </a:t>
            </a:r>
          </a:p>
          <a:p>
            <a:r>
              <a:rPr lang="en-US" altLang="ko-KR" sz="1000" dirty="0"/>
              <a:t>312: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=3;i&lt;8;i++)</a:t>
            </a:r>
          </a:p>
          <a:p>
            <a:r>
              <a:rPr lang="en-US" altLang="ko-KR" sz="1000" dirty="0"/>
              <a:t>313:   {</a:t>
            </a:r>
          </a:p>
          <a:p>
            <a:r>
              <a:rPr lang="en-US" altLang="ko-KR" sz="1000" dirty="0"/>
              <a:t>314:        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),"GPF2");</a:t>
            </a:r>
          </a:p>
          <a:p>
            <a:r>
              <a:rPr lang="en-US" altLang="ko-KR" sz="1000" dirty="0"/>
              <a:t>315:           if(err)</a:t>
            </a:r>
          </a:p>
          <a:p>
            <a:r>
              <a:rPr lang="en-US" altLang="ko-KR" sz="1000" dirty="0"/>
              <a:t>316:           {</a:t>
            </a:r>
          </a:p>
          <a:p>
            <a:r>
              <a:rPr lang="en-US" altLang="ko-KR" sz="1000" dirty="0"/>
              <a:t>317:              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"m2_fled.c failed to request GPF2\n");</a:t>
            </a:r>
          </a:p>
          <a:p>
            <a:r>
              <a:rPr lang="en-US" altLang="ko-KR" sz="1000" dirty="0"/>
              <a:t>318:                   return err;</a:t>
            </a:r>
          </a:p>
          <a:p>
            <a:r>
              <a:rPr lang="en-US" altLang="ko-KR" sz="1000" dirty="0"/>
              <a:t>319:            }</a:t>
            </a:r>
          </a:p>
          <a:p>
            <a:r>
              <a:rPr lang="en-US" altLang="ko-KR" sz="1000" dirty="0"/>
              <a:t>320:           else</a:t>
            </a:r>
          </a:p>
          <a:p>
            <a:r>
              <a:rPr lang="en-US" altLang="ko-KR" sz="1000" dirty="0"/>
              <a:t>321:                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(EXYNOS4_GPF2(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),0);</a:t>
            </a:r>
          </a:p>
          <a:p>
            <a:r>
              <a:rPr lang="en-US" altLang="ko-KR" sz="1000" dirty="0"/>
              <a:t>322:   }</a:t>
            </a:r>
          </a:p>
          <a:p>
            <a:r>
              <a:rPr lang="en-US" altLang="ko-KR" sz="1000" dirty="0"/>
              <a:t>323: </a:t>
            </a:r>
          </a:p>
          <a:p>
            <a:r>
              <a:rPr lang="en-US" altLang="ko-KR" sz="1000" dirty="0"/>
              <a:t>324:   </a:t>
            </a:r>
            <a:r>
              <a:rPr lang="en-US" altLang="ko-KR" sz="1000" dirty="0" err="1"/>
              <a:t>reset_command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325:   </a:t>
            </a:r>
            <a:r>
              <a:rPr lang="en-US" altLang="ko-KR" sz="1000" dirty="0" err="1"/>
              <a:t>writeConfigurationRegister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326:   </a:t>
            </a:r>
            <a:r>
              <a:rPr lang="en-US" altLang="ko-KR" sz="1000" dirty="0" err="1"/>
              <a:t>writeDisplayData</a:t>
            </a:r>
            <a:r>
              <a:rPr lang="en-US" altLang="ko-KR" sz="1000" dirty="0"/>
              <a:t>();</a:t>
            </a:r>
          </a:p>
          <a:p>
            <a:r>
              <a:rPr lang="en-US" altLang="ko-KR" sz="1000" dirty="0"/>
              <a:t>327:   </a:t>
            </a:r>
            <a:r>
              <a:rPr lang="en-US" altLang="ko-KR" sz="1000" dirty="0" err="1"/>
              <a:t>globalLatchCommand</a:t>
            </a:r>
            <a:r>
              <a:rPr lang="en-US" altLang="ko-KR" sz="1000" dirty="0" smtClean="0"/>
              <a:t>();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1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m2_fled.c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329:   return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fled_driver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330: }</a:t>
            </a:r>
          </a:p>
          <a:p>
            <a:r>
              <a:rPr lang="en-US" altLang="ko-KR" sz="1000" dirty="0"/>
              <a:t>331: </a:t>
            </a:r>
          </a:p>
          <a:p>
            <a:r>
              <a:rPr lang="en-US" altLang="ko-KR" sz="1000" dirty="0"/>
              <a:t>332: void </a:t>
            </a:r>
            <a:r>
              <a:rPr lang="en-US" altLang="ko-KR" sz="1000" dirty="0" err="1"/>
              <a:t>fled_exit</a:t>
            </a:r>
            <a:r>
              <a:rPr lang="en-US" altLang="ko-KR" sz="1000" dirty="0"/>
              <a:t>(void)</a:t>
            </a:r>
          </a:p>
          <a:p>
            <a:r>
              <a:rPr lang="en-US" altLang="ko-KR" sz="1000" dirty="0"/>
              <a:t>333: {</a:t>
            </a:r>
          </a:p>
          <a:p>
            <a:r>
              <a:rPr lang="en-US" altLang="ko-KR" sz="1000" dirty="0"/>
              <a:t>334:   </a:t>
            </a:r>
            <a:r>
              <a:rPr lang="en-US" altLang="ko-KR" sz="1000" dirty="0" err="1"/>
              <a:t>pwm_config</a:t>
            </a:r>
            <a:r>
              <a:rPr lang="en-US" altLang="ko-KR" sz="1000" dirty="0"/>
              <a:t>(fled_pwm,0,fled_period_ns);</a:t>
            </a:r>
          </a:p>
          <a:p>
            <a:r>
              <a:rPr lang="en-US" altLang="ko-KR" sz="1000" dirty="0"/>
              <a:t>335:   </a:t>
            </a:r>
            <a:r>
              <a:rPr lang="en-US" altLang="ko-KR" sz="1000" dirty="0" err="1"/>
              <a:t>pwm_disable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336:   </a:t>
            </a:r>
            <a:r>
              <a:rPr lang="en-US" altLang="ko-KR" sz="1000" dirty="0" err="1"/>
              <a:t>pwm_free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fled_pwm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337: </a:t>
            </a:r>
          </a:p>
          <a:p>
            <a:r>
              <a:rPr lang="en-US" altLang="ko-KR" sz="1000" dirty="0"/>
              <a:t>338: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fled_driver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339: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EXIT\n", FLED_NAME);</a:t>
            </a:r>
          </a:p>
          <a:p>
            <a:r>
              <a:rPr lang="en-US" altLang="ko-KR" sz="1000" dirty="0"/>
              <a:t>340: }</a:t>
            </a:r>
          </a:p>
          <a:p>
            <a:r>
              <a:rPr lang="en-US" altLang="ko-KR" sz="1000" dirty="0"/>
              <a:t>341: </a:t>
            </a:r>
          </a:p>
          <a:p>
            <a:r>
              <a:rPr lang="en-US" altLang="ko-KR" sz="1000" dirty="0"/>
              <a:t>342: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fled_init</a:t>
            </a:r>
            <a:r>
              <a:rPr lang="en-US" altLang="ko-KR" sz="1000" dirty="0"/>
              <a:t>);  </a:t>
            </a:r>
          </a:p>
          <a:p>
            <a:r>
              <a:rPr lang="en-US" altLang="ko-KR" sz="1000" dirty="0"/>
              <a:t>343: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fled_exit</a:t>
            </a:r>
            <a:r>
              <a:rPr lang="en-US" altLang="ko-KR" sz="1000" dirty="0"/>
              <a:t>);  </a:t>
            </a:r>
          </a:p>
          <a:p>
            <a:r>
              <a:rPr lang="en-US" altLang="ko-KR" sz="1000" dirty="0"/>
              <a:t>344: </a:t>
            </a:r>
          </a:p>
          <a:p>
            <a:r>
              <a:rPr lang="en-US" altLang="ko-KR" sz="1000" dirty="0"/>
              <a:t>345: MODULE_AUTHOR(DRIVER_AUTHOR);  </a:t>
            </a:r>
          </a:p>
          <a:p>
            <a:r>
              <a:rPr lang="en-US" altLang="ko-KR" sz="1000" dirty="0"/>
              <a:t>346: MODULE_DESCRIPTION(DRIVER_DESC);</a:t>
            </a:r>
          </a:p>
          <a:p>
            <a:r>
              <a:rPr lang="en-US" altLang="ko-KR" sz="1000" dirty="0"/>
              <a:t>347: MODULE_LICENSE("Dual BSD/GPL");</a:t>
            </a:r>
          </a:p>
        </p:txBody>
      </p:sp>
    </p:spTree>
    <p:extLst>
      <p:ext uri="{BB962C8B-B14F-4D97-AF65-F5344CB8AC3E}">
        <p14:creationId xmlns:p14="http://schemas.microsoft.com/office/powerpoint/2010/main" val="26309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구성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복사 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284984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./m2_fled_test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3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69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프로그램이 실행되면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RGB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값을 설정할 라인을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좌측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라인은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중앙 라인은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우측 라인은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라인을 선택하였다면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대한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RGB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RGB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값은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0~4096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모두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입력하면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점등되는 것을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코드는 교재를 참고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M2 - ADC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41260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“*”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커널과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컴파일 되는 정적인 드라이버를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의미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LED,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CDS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컴파일 시 함께 컴파일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본문에서는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 드라이버들을 따로 컴파일 하지 않고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소스코드만 설명하며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드라이버의 소스 코드는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C:\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AndroXStudio\legacy\cygwin\platform\linux-</a:t>
            </a: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s4412\drivers\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\m2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포함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설정을 완료하였다면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&lt;Exit&gt;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선택하여 카테고리를 빠져나가고 설정을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저장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make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zImage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명령을 실행하면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커널이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컴파일 되는 것을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있으며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컴파일 시간은 컴퓨터 사양에 따라 수 시간까지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걸림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에는 이 과정을 통해 컴파일 된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커널이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포팅되어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70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10" y="1196752"/>
            <a:ext cx="614601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C:\Users\mycom\Desktop\조롱이\IMAG14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656184" cy="207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5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ioctl.h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</a:t>
            </a:r>
            <a:endParaRPr lang="ko-KR" altLang="ko-KR" sz="1000" dirty="0"/>
          </a:p>
          <a:p>
            <a:r>
              <a:rPr lang="en-US" altLang="ko-KR" sz="1000" dirty="0"/>
              <a:t>009: #define FLED_IO                 0x54</a:t>
            </a:r>
            <a:endParaRPr lang="ko-KR" altLang="ko-KR" sz="1000" dirty="0"/>
          </a:p>
          <a:p>
            <a:r>
              <a:rPr lang="en-US" altLang="ko-KR" sz="1000" dirty="0"/>
              <a:t>010: #define FLED1_WRITE_ENABLE      _IO(FLED_IO, 0x31)</a:t>
            </a:r>
            <a:endParaRPr lang="ko-KR" altLang="ko-KR" sz="1000" dirty="0"/>
          </a:p>
          <a:p>
            <a:r>
              <a:rPr lang="en-US" altLang="ko-KR" sz="1000" dirty="0"/>
              <a:t>011: #define FLED2_WRITE_ENABLE      _IO(FLED_IO, 0x32)</a:t>
            </a:r>
            <a:endParaRPr lang="ko-KR" altLang="ko-KR" sz="1000" dirty="0"/>
          </a:p>
          <a:p>
            <a:r>
              <a:rPr lang="en-US" altLang="ko-KR" sz="1000" dirty="0"/>
              <a:t>012: #define FLED3_WRITE_ENABLE      _IO(FLED_IO, 0x33)</a:t>
            </a:r>
            <a:endParaRPr lang="ko-KR" altLang="ko-KR" sz="1000" dirty="0"/>
          </a:p>
          <a:p>
            <a:r>
              <a:rPr lang="en-US" altLang="ko-KR" sz="1000" dirty="0"/>
              <a:t>013: </a:t>
            </a:r>
            <a:endParaRPr lang="ko-KR" altLang="ko-KR" sz="1000" dirty="0"/>
          </a:p>
          <a:p>
            <a:r>
              <a:rPr lang="en-US" altLang="ko-KR" sz="1000" dirty="0"/>
              <a:t>014: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015: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dev,i,select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016:   short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[12]={1,0,0,10,0,0,100,0,0,1000,0,0};</a:t>
            </a:r>
            <a:endParaRPr lang="ko-KR" altLang="ko-KR" sz="1000" dirty="0"/>
          </a:p>
          <a:p>
            <a:r>
              <a:rPr lang="en-US" altLang="ko-KR" sz="1000" dirty="0"/>
              <a:t>017: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/m2_fled", O_WRONLY);</a:t>
            </a:r>
            <a:endParaRPr lang="ko-KR" altLang="ko-KR" sz="1000" dirty="0"/>
          </a:p>
          <a:p>
            <a:r>
              <a:rPr lang="en-US" altLang="ko-KR" sz="1000" dirty="0"/>
              <a:t>018: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led number (1 ~ 3) : ");</a:t>
            </a:r>
            <a:endParaRPr lang="ko-KR" altLang="ko-KR" sz="1000" dirty="0"/>
          </a:p>
          <a:p>
            <a:r>
              <a:rPr lang="en-US" altLang="ko-KR" sz="1000" dirty="0"/>
              <a:t>019: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</a:t>
            </a:r>
            <a:r>
              <a:rPr lang="en-US" altLang="ko-KR" sz="1000" dirty="0" err="1"/>
              <a:t>d",&amp;select</a:t>
            </a:r>
            <a:r>
              <a:rPr lang="en-US" altLang="ko-KR" sz="1000" dirty="0" smtClean="0"/>
              <a:t>);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432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Full Color 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m2_fled_test.c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020:   switch(select)</a:t>
            </a:r>
            <a:endParaRPr lang="ko-KR" altLang="ko-KR" sz="1000" dirty="0"/>
          </a:p>
          <a:p>
            <a:r>
              <a:rPr lang="en-US" altLang="ko-KR" sz="1000" dirty="0"/>
              <a:t>021:   {</a:t>
            </a:r>
            <a:endParaRPr lang="ko-KR" altLang="ko-KR" sz="1000" dirty="0"/>
          </a:p>
          <a:p>
            <a:r>
              <a:rPr lang="en-US" altLang="ko-KR" sz="1000" dirty="0"/>
              <a:t>022:     case 1:</a:t>
            </a:r>
            <a:endParaRPr lang="ko-KR" altLang="ko-KR" sz="1000" dirty="0"/>
          </a:p>
          <a:p>
            <a:r>
              <a:rPr lang="en-US" altLang="ko-KR" sz="1000" dirty="0"/>
              <a:t>023:  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(dev,FLED1_WRITE_ENABLE);</a:t>
            </a:r>
            <a:endParaRPr lang="ko-KR" altLang="ko-KR" sz="1000" dirty="0"/>
          </a:p>
          <a:p>
            <a:r>
              <a:rPr lang="en-US" altLang="ko-KR" sz="1000" dirty="0"/>
              <a:t>024:       break;</a:t>
            </a:r>
            <a:endParaRPr lang="ko-KR" altLang="ko-KR" sz="1000" dirty="0"/>
          </a:p>
          <a:p>
            <a:r>
              <a:rPr lang="en-US" altLang="ko-KR" sz="1000" dirty="0"/>
              <a:t>025:     case 2:</a:t>
            </a:r>
            <a:endParaRPr lang="ko-KR" altLang="ko-KR" sz="1000" dirty="0"/>
          </a:p>
          <a:p>
            <a:r>
              <a:rPr lang="en-US" altLang="ko-KR" sz="1000" dirty="0"/>
              <a:t>026:  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(dev,FLED2_WRITE_ENABLE);</a:t>
            </a:r>
            <a:endParaRPr lang="ko-KR" altLang="ko-KR" sz="1000" dirty="0"/>
          </a:p>
          <a:p>
            <a:r>
              <a:rPr lang="en-US" altLang="ko-KR" sz="1000" dirty="0"/>
              <a:t>027:       break;</a:t>
            </a:r>
            <a:endParaRPr lang="ko-KR" altLang="ko-KR" sz="1000" dirty="0"/>
          </a:p>
          <a:p>
            <a:r>
              <a:rPr lang="en-US" altLang="ko-KR" sz="1000" dirty="0"/>
              <a:t>028:     case 3:</a:t>
            </a:r>
            <a:endParaRPr lang="ko-KR" altLang="ko-KR" sz="1000" dirty="0"/>
          </a:p>
          <a:p>
            <a:r>
              <a:rPr lang="en-US" altLang="ko-KR" sz="1000" dirty="0"/>
              <a:t>029:       </a:t>
            </a:r>
            <a:r>
              <a:rPr lang="en-US" altLang="ko-KR" sz="1000" dirty="0" err="1"/>
              <a:t>ioctl</a:t>
            </a:r>
            <a:r>
              <a:rPr lang="en-US" altLang="ko-KR" sz="1000" dirty="0"/>
              <a:t>(dev,FLED3_WRITE_ENABLE);</a:t>
            </a:r>
            <a:endParaRPr lang="ko-KR" altLang="ko-KR" sz="1000" dirty="0"/>
          </a:p>
          <a:p>
            <a:r>
              <a:rPr lang="en-US" altLang="ko-KR" sz="1000" dirty="0"/>
              <a:t>030:       break;</a:t>
            </a:r>
            <a:endParaRPr lang="ko-KR" altLang="ko-KR" sz="1000" dirty="0"/>
          </a:p>
          <a:p>
            <a:r>
              <a:rPr lang="en-US" altLang="ko-KR" sz="1000" dirty="0"/>
              <a:t>031:     default:</a:t>
            </a:r>
            <a:endParaRPr lang="ko-KR" altLang="ko-KR" sz="1000" dirty="0"/>
          </a:p>
          <a:p>
            <a:r>
              <a:rPr lang="en-US" altLang="ko-KR" sz="1000" dirty="0"/>
              <a:t>032:  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("err!!!!!\n");</a:t>
            </a:r>
            <a:endParaRPr lang="ko-KR" altLang="ko-KR" sz="1000" dirty="0"/>
          </a:p>
          <a:p>
            <a:r>
              <a:rPr lang="en-US" altLang="ko-KR" sz="1000" dirty="0"/>
              <a:t>033:       break;</a:t>
            </a:r>
            <a:endParaRPr lang="ko-KR" altLang="ko-KR" sz="1000" dirty="0"/>
          </a:p>
          <a:p>
            <a:r>
              <a:rPr lang="en-US" altLang="ko-KR" sz="1000" dirty="0"/>
              <a:t>034:   }</a:t>
            </a:r>
            <a:endParaRPr lang="ko-KR" altLang="ko-KR" sz="1000" dirty="0"/>
          </a:p>
          <a:p>
            <a:r>
              <a:rPr lang="en-US" altLang="ko-KR" sz="1000" dirty="0"/>
              <a:t>035: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=0;i&lt;12;i+=3)</a:t>
            </a:r>
            <a:endParaRPr lang="ko-KR" altLang="ko-KR" sz="1000" dirty="0"/>
          </a:p>
          <a:p>
            <a:r>
              <a:rPr lang="en-US" altLang="ko-KR" sz="1000" dirty="0"/>
              <a:t>036:   {</a:t>
            </a:r>
            <a:endParaRPr lang="ko-KR" altLang="ko-KR" sz="1000" dirty="0"/>
          </a:p>
          <a:p>
            <a:r>
              <a:rPr lang="en-US" altLang="ko-KR" sz="1000" dirty="0"/>
              <a:t>037: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red value   (0 ~ 4096) : ");</a:t>
            </a:r>
            <a:endParaRPr lang="ko-KR" altLang="ko-KR" sz="1000" dirty="0"/>
          </a:p>
          <a:p>
            <a:r>
              <a:rPr lang="en-US" altLang="ko-KR" sz="1000" dirty="0"/>
              <a:t>038: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]);</a:t>
            </a:r>
            <a:endParaRPr lang="ko-KR" altLang="ko-KR" sz="1000" dirty="0"/>
          </a:p>
          <a:p>
            <a:r>
              <a:rPr lang="en-US" altLang="ko-KR" sz="1000" dirty="0"/>
              <a:t>039: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green value (0 ~ 4096) : ");</a:t>
            </a:r>
            <a:endParaRPr lang="ko-KR" altLang="ko-KR" sz="1000" dirty="0"/>
          </a:p>
          <a:p>
            <a:r>
              <a:rPr lang="en-US" altLang="ko-KR" sz="1000" dirty="0"/>
              <a:t>040: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[i+1]);</a:t>
            </a:r>
            <a:endParaRPr lang="ko-KR" altLang="ko-KR" sz="1000" dirty="0"/>
          </a:p>
          <a:p>
            <a:r>
              <a:rPr lang="en-US" altLang="ko-KR" sz="1000" dirty="0"/>
              <a:t>041: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("input blue value  (0 ~ 4096) : ");</a:t>
            </a:r>
            <a:endParaRPr lang="ko-KR" altLang="ko-KR" sz="1000" dirty="0"/>
          </a:p>
          <a:p>
            <a:r>
              <a:rPr lang="en-US" altLang="ko-KR" sz="1000" dirty="0"/>
              <a:t>042:     </a:t>
            </a:r>
            <a:r>
              <a:rPr lang="en-US" altLang="ko-KR" sz="1000" dirty="0" err="1"/>
              <a:t>scanf</a:t>
            </a:r>
            <a:r>
              <a:rPr lang="en-US" altLang="ko-KR" sz="1000" dirty="0"/>
              <a:t>("%d",&amp;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[i+2]);</a:t>
            </a:r>
            <a:endParaRPr lang="ko-KR" altLang="ko-KR" sz="1000" dirty="0"/>
          </a:p>
          <a:p>
            <a:r>
              <a:rPr lang="en-US" altLang="ko-KR" sz="1000" dirty="0"/>
              <a:t>043:   }</a:t>
            </a:r>
            <a:endParaRPr lang="ko-KR" altLang="ko-KR" sz="1000" dirty="0"/>
          </a:p>
          <a:p>
            <a:r>
              <a:rPr lang="en-US" altLang="ko-KR" sz="1000" dirty="0"/>
              <a:t>044:   write(dev,buf,24);</a:t>
            </a:r>
            <a:endParaRPr lang="ko-KR" altLang="ko-KR" sz="1000" dirty="0"/>
          </a:p>
          <a:p>
            <a:r>
              <a:rPr lang="en-US" altLang="ko-KR" sz="1000" dirty="0"/>
              <a:t>045: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ko-KR" altLang="ko-KR" sz="1000" dirty="0"/>
              <a:t>046:   return 0;</a:t>
            </a:r>
          </a:p>
          <a:p>
            <a:r>
              <a:rPr lang="ko-KR" altLang="ko-KR" sz="1000" dirty="0"/>
              <a:t>047: 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576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Interrupt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두 개의 스위치가 있고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스위치에서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On/Off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인터럽트를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발생함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6" name="Picture 2" descr="C:\Users\kim\Downloads\20130419_113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4028" r="14859" b="27"/>
          <a:stretch/>
        </p:blipFill>
        <p:spPr bwMode="auto">
          <a:xfrm>
            <a:off x="2085010" y="2312640"/>
            <a:ext cx="5007270" cy="36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2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INTERRUPT BUTTON”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모듈 형태임을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49035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3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작성하기 위해 다음과 같이 프로젝트를 생성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55338"/>
              </p:ext>
            </p:extLst>
          </p:nvPr>
        </p:nvGraphicFramePr>
        <p:xfrm>
          <a:off x="1187624" y="1916832"/>
          <a:ext cx="6624736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486"/>
                <a:gridCol w="4942250"/>
              </a:tblGrid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m2_interrupt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Toolchains</a:t>
                      </a:r>
                      <a:endParaRPr lang="ko-KR" sz="1600" b="0" kern="100" spc="-5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Android GCC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Driver File Name</a:t>
                      </a:r>
                      <a:endParaRPr lang="ko-KR" sz="1600" b="0" kern="100" spc="-5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m2_interrupt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0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errno.h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interrupt.h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irq.h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012: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sched.h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013: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014: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irqs.h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015: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016: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017: </a:t>
            </a:r>
          </a:p>
          <a:p>
            <a:r>
              <a:rPr lang="en-US" altLang="ko-KR" sz="1000" dirty="0"/>
              <a:t>018: #define DRIVER_AUTHOR           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</a:t>
            </a:r>
          </a:p>
          <a:p>
            <a:r>
              <a:rPr lang="en-US" altLang="ko-KR" sz="1000" dirty="0"/>
              <a:t>019: #define DRIVER_DESC      "GPIO Button Interrupt Test Program"</a:t>
            </a:r>
          </a:p>
          <a:p>
            <a:r>
              <a:rPr lang="en-US" altLang="ko-KR" sz="1000" dirty="0"/>
              <a:t>020: #define INT_BUTTON_NAME     "m2_int_button"</a:t>
            </a:r>
          </a:p>
          <a:p>
            <a:r>
              <a:rPr lang="en-US" altLang="ko-KR" sz="1000" dirty="0"/>
              <a:t>021: #define INT_BUTTON_MODULE_VERSION   "GPIO Button Interrupt V1.0"</a:t>
            </a:r>
          </a:p>
          <a:p>
            <a:r>
              <a:rPr lang="en-US" altLang="ko-KR" sz="1000" dirty="0"/>
              <a:t>022: #define IRQ_BUTTON_1      IRQ_EINT(1)</a:t>
            </a:r>
          </a:p>
          <a:p>
            <a:r>
              <a:rPr lang="en-US" altLang="ko-KR" sz="1000" dirty="0"/>
              <a:t>023: #define IRQ_BUTTON_2      IRQ_EINT(12)</a:t>
            </a:r>
          </a:p>
          <a:p>
            <a:r>
              <a:rPr lang="en-US" altLang="ko-KR" sz="1000" dirty="0"/>
              <a:t>024: </a:t>
            </a:r>
          </a:p>
          <a:p>
            <a:r>
              <a:rPr lang="en-US" altLang="ko-KR" sz="1000" dirty="0"/>
              <a:t>025: unsigned long </a:t>
            </a:r>
            <a:r>
              <a:rPr lang="en-US" altLang="ko-KR" sz="1000" dirty="0" err="1"/>
              <a:t>irq_num</a:t>
            </a:r>
            <a:r>
              <a:rPr lang="en-US" altLang="ko-KR" sz="1000" dirty="0"/>
              <a:t> = 0;</a:t>
            </a:r>
          </a:p>
          <a:p>
            <a:r>
              <a:rPr lang="en-US" altLang="ko-KR" sz="1000" dirty="0"/>
              <a:t>026: static </a:t>
            </a:r>
            <a:r>
              <a:rPr lang="en-US" altLang="ko-KR" sz="1000" dirty="0" err="1"/>
              <a:t>irqreturn_t</a:t>
            </a:r>
            <a:r>
              <a:rPr lang="en-US" altLang="ko-KR" sz="1000" dirty="0"/>
              <a:t> m2_button_interrupt(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irq</a:t>
            </a:r>
            <a:r>
              <a:rPr lang="en-US" altLang="ko-KR" sz="1000" dirty="0"/>
              <a:t>, void *</a:t>
            </a:r>
            <a:r>
              <a:rPr lang="en-US" altLang="ko-KR" sz="1000" dirty="0" err="1"/>
              <a:t>dev_id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027: static DECLARE_WAIT_QUEUE_HEAD(</a:t>
            </a:r>
            <a:r>
              <a:rPr lang="en-US" altLang="ko-KR" sz="1000" dirty="0" err="1"/>
              <a:t>wait_queue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473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029: static </a:t>
            </a:r>
            <a:r>
              <a:rPr lang="en-US" altLang="ko-KR" sz="1000" dirty="0" err="1"/>
              <a:t>irqreturn_t</a:t>
            </a:r>
            <a:r>
              <a:rPr lang="en-US" altLang="ko-KR" sz="1000" dirty="0"/>
              <a:t> m2_button_interrupt(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irq</a:t>
            </a:r>
            <a:r>
              <a:rPr lang="en-US" altLang="ko-KR" sz="1000" dirty="0"/>
              <a:t>, void *</a:t>
            </a:r>
            <a:r>
              <a:rPr lang="en-US" altLang="ko-KR" sz="1000" dirty="0" err="1"/>
              <a:t>dev_id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/>
              <a:t>030: {</a:t>
            </a:r>
          </a:p>
          <a:p>
            <a:r>
              <a:rPr lang="en-US" altLang="ko-KR" sz="1000" dirty="0"/>
              <a:t>031:   </a:t>
            </a:r>
            <a:r>
              <a:rPr lang="en-US" altLang="ko-KR" sz="1000" dirty="0" err="1"/>
              <a:t>irq_num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irq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032:   </a:t>
            </a:r>
            <a:r>
              <a:rPr lang="en-US" altLang="ko-KR" sz="1000" dirty="0" err="1"/>
              <a:t>wake_up_interruptible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wait_queue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033:   return IRQ_HANDLED;</a:t>
            </a:r>
          </a:p>
          <a:p>
            <a:r>
              <a:rPr lang="en-US" altLang="ko-KR" sz="1000" dirty="0"/>
              <a:t>034: }</a:t>
            </a:r>
          </a:p>
          <a:p>
            <a:r>
              <a:rPr lang="en-US" altLang="ko-KR" sz="1000" dirty="0"/>
              <a:t>035:   </a:t>
            </a:r>
          </a:p>
          <a:p>
            <a:r>
              <a:rPr lang="en-US" altLang="ko-KR" sz="1000" dirty="0"/>
              <a:t>036: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m2_interrupt_open(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037: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res;</a:t>
            </a:r>
          </a:p>
          <a:p>
            <a:r>
              <a:rPr lang="en-US" altLang="ko-KR" sz="1000" dirty="0"/>
              <a:t>038: </a:t>
            </a:r>
          </a:p>
          <a:p>
            <a:r>
              <a:rPr lang="en-US" altLang="ko-KR" sz="1000" dirty="0"/>
              <a:t>039:   res = </a:t>
            </a:r>
            <a:r>
              <a:rPr lang="en-US" altLang="ko-KR" sz="1000" dirty="0" err="1"/>
              <a:t>request_irq</a:t>
            </a:r>
            <a:r>
              <a:rPr lang="en-US" altLang="ko-KR" sz="1000" dirty="0"/>
              <a:t>(IRQ_BUTTON_1,m2_button_interrupt,IRQF_TRIGGER_FALLING,"GPIO",NULL);</a:t>
            </a:r>
          </a:p>
          <a:p>
            <a:r>
              <a:rPr lang="en-US" altLang="ko-KR" sz="1000" dirty="0"/>
              <a:t>040:   if(res &lt; 0)</a:t>
            </a:r>
          </a:p>
          <a:p>
            <a:r>
              <a:rPr lang="en-US" altLang="ko-KR" sz="1000" dirty="0"/>
              <a:t>041: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"%s : Request for IRQ %d failed\n", __FUNCTION__,IRQ_BUTTON_1);</a:t>
            </a:r>
          </a:p>
          <a:p>
            <a:r>
              <a:rPr lang="en-US" altLang="ko-KR" sz="1000" dirty="0"/>
              <a:t>042:   res = </a:t>
            </a:r>
            <a:r>
              <a:rPr lang="en-US" altLang="ko-KR" sz="1000" dirty="0" err="1"/>
              <a:t>request_irq</a:t>
            </a:r>
            <a:r>
              <a:rPr lang="en-US" altLang="ko-KR" sz="1000" dirty="0"/>
              <a:t>(IRQ_BUTTON_2,m2_button_interrupt,IRQF_TRIGGER_FALLING,"GPIO",NULL);</a:t>
            </a:r>
          </a:p>
          <a:p>
            <a:r>
              <a:rPr lang="en-US" altLang="ko-KR" sz="1000" dirty="0"/>
              <a:t>043:   if(res &lt; 0)</a:t>
            </a:r>
          </a:p>
          <a:p>
            <a:r>
              <a:rPr lang="en-US" altLang="ko-KR" sz="1000" dirty="0"/>
              <a:t>044: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"%s : Request for IRQ %d failed\n", __FUNCTION__,IRQ_BUTTON_2);</a:t>
            </a:r>
          </a:p>
          <a:p>
            <a:r>
              <a:rPr lang="en-US" altLang="ko-KR" sz="1000" dirty="0"/>
              <a:t>045:   </a:t>
            </a:r>
          </a:p>
          <a:p>
            <a:r>
              <a:rPr lang="en-US" altLang="ko-KR" sz="1000" dirty="0"/>
              <a:t>046:   return 0;</a:t>
            </a:r>
          </a:p>
          <a:p>
            <a:r>
              <a:rPr lang="en-US" altLang="ko-KR" sz="1000" dirty="0"/>
              <a:t>047: }</a:t>
            </a:r>
          </a:p>
          <a:p>
            <a:r>
              <a:rPr lang="en-US" altLang="ko-KR" sz="1000" dirty="0"/>
              <a:t>048: </a:t>
            </a:r>
          </a:p>
          <a:p>
            <a:r>
              <a:rPr lang="en-US" altLang="ko-KR" sz="1000" dirty="0"/>
              <a:t>049: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m2_interrupt_release(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050:   </a:t>
            </a:r>
            <a:r>
              <a:rPr lang="en-US" altLang="ko-KR" sz="1000" dirty="0" err="1"/>
              <a:t>free_irq</a:t>
            </a:r>
            <a:r>
              <a:rPr lang="en-US" altLang="ko-KR" sz="1000" dirty="0"/>
              <a:t>(IRQ_BUTTON_1,NULL);</a:t>
            </a:r>
          </a:p>
          <a:p>
            <a:r>
              <a:rPr lang="en-US" altLang="ko-KR" sz="1000" dirty="0"/>
              <a:t>051:   </a:t>
            </a:r>
            <a:r>
              <a:rPr lang="en-US" altLang="ko-KR" sz="1000" dirty="0" err="1"/>
              <a:t>free_irq</a:t>
            </a:r>
            <a:r>
              <a:rPr lang="en-US" altLang="ko-KR" sz="1000" dirty="0"/>
              <a:t>(IRQ_BUTTON_2,NULL);</a:t>
            </a:r>
          </a:p>
          <a:p>
            <a:r>
              <a:rPr lang="en-US" altLang="ko-KR" sz="1000" dirty="0"/>
              <a:t>052:   return 0;</a:t>
            </a:r>
          </a:p>
          <a:p>
            <a:r>
              <a:rPr lang="en-US" altLang="ko-KR" sz="1000" dirty="0"/>
              <a:t>053: }</a:t>
            </a:r>
          </a:p>
          <a:p>
            <a:r>
              <a:rPr lang="en-US" altLang="ko-KR" sz="1000" dirty="0"/>
              <a:t>054: </a:t>
            </a:r>
          </a:p>
          <a:p>
            <a:r>
              <a:rPr lang="en-US" altLang="ko-KR" sz="1000" dirty="0"/>
              <a:t>055: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m2_interrupt_read(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056:   char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[100];</a:t>
            </a:r>
          </a:p>
          <a:p>
            <a:r>
              <a:rPr lang="en-US" altLang="ko-KR" sz="1000" dirty="0"/>
              <a:t>057: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ret=0</a:t>
            </a:r>
            <a:r>
              <a:rPr lang="en-US" altLang="ko-KR" sz="1000" dirty="0" smtClean="0"/>
              <a:t>;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5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79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059:   </a:t>
            </a:r>
            <a:r>
              <a:rPr lang="en-US" altLang="ko-KR" sz="1000" dirty="0" err="1"/>
              <a:t>interruptible_sleep_on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wait_queue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060: </a:t>
            </a:r>
          </a:p>
          <a:p>
            <a:r>
              <a:rPr lang="en-US" altLang="ko-KR" sz="1000" dirty="0"/>
              <a:t>061:   switch(</a:t>
            </a:r>
            <a:r>
              <a:rPr lang="en-US" altLang="ko-KR" sz="1000" dirty="0" err="1"/>
              <a:t>irq_num</a:t>
            </a:r>
            <a:r>
              <a:rPr lang="en-US" altLang="ko-KR" sz="1000" dirty="0"/>
              <a:t>) {</a:t>
            </a:r>
          </a:p>
          <a:p>
            <a:r>
              <a:rPr lang="en-US" altLang="ko-KR" sz="1000" dirty="0"/>
              <a:t>062:   case IRQ_BUTTON_1 :</a:t>
            </a:r>
          </a:p>
          <a:p>
            <a:r>
              <a:rPr lang="en-US" altLang="ko-KR" sz="1000" dirty="0"/>
              <a:t>063:     </a:t>
            </a:r>
            <a:r>
              <a:rPr lang="en-US" altLang="ko-KR" sz="1000" dirty="0" err="1"/>
              <a:t>sprintf</a:t>
            </a:r>
            <a:r>
              <a:rPr lang="en-US" altLang="ko-KR" sz="1000" dirty="0"/>
              <a:t>(msg,"S1 Button pushed.");</a:t>
            </a:r>
          </a:p>
          <a:p>
            <a:r>
              <a:rPr lang="en-US" altLang="ko-KR" sz="1000" dirty="0"/>
              <a:t>064:     break;</a:t>
            </a:r>
          </a:p>
          <a:p>
            <a:r>
              <a:rPr lang="en-US" altLang="ko-KR" sz="1000" dirty="0"/>
              <a:t>065:   case IRQ_BUTTON_2 :</a:t>
            </a:r>
          </a:p>
          <a:p>
            <a:r>
              <a:rPr lang="en-US" altLang="ko-KR" sz="1000" dirty="0"/>
              <a:t>066:     </a:t>
            </a:r>
            <a:r>
              <a:rPr lang="en-US" altLang="ko-KR" sz="1000" dirty="0" err="1"/>
              <a:t>sprintf</a:t>
            </a:r>
            <a:r>
              <a:rPr lang="en-US" altLang="ko-KR" sz="1000" dirty="0"/>
              <a:t>(msg,"S2 Button pushed.");</a:t>
            </a:r>
          </a:p>
          <a:p>
            <a:r>
              <a:rPr lang="en-US" altLang="ko-KR" sz="1000" dirty="0"/>
              <a:t>067:     break;</a:t>
            </a:r>
          </a:p>
          <a:p>
            <a:r>
              <a:rPr lang="en-US" altLang="ko-KR" sz="1000" dirty="0"/>
              <a:t>068:   }</a:t>
            </a:r>
          </a:p>
          <a:p>
            <a:r>
              <a:rPr lang="en-US" altLang="ko-KR" sz="1000" dirty="0"/>
              <a:t>069: </a:t>
            </a:r>
          </a:p>
          <a:p>
            <a:r>
              <a:rPr lang="en-US" altLang="ko-KR" sz="1000" dirty="0"/>
              <a:t>070:   ret=</a:t>
            </a:r>
            <a:r>
              <a:rPr lang="en-US" altLang="ko-KR" sz="1000" dirty="0" err="1"/>
              <a:t>copy_to_user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,&amp;</a:t>
            </a:r>
            <a:r>
              <a:rPr lang="en-US" altLang="ko-KR" sz="1000" dirty="0" err="1"/>
              <a:t>msg,sizeof</a:t>
            </a:r>
            <a:r>
              <a:rPr lang="en-US" altLang="ko-KR" sz="1000" dirty="0"/>
              <a:t>(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071: </a:t>
            </a:r>
          </a:p>
          <a:p>
            <a:r>
              <a:rPr lang="en-US" altLang="ko-KR" sz="1000" dirty="0"/>
              <a:t>072:   if(ret&lt;0) return -1;</a:t>
            </a:r>
          </a:p>
          <a:p>
            <a:r>
              <a:rPr lang="en-US" altLang="ko-KR" sz="1000" dirty="0"/>
              <a:t>073:   </a:t>
            </a:r>
          </a:p>
          <a:p>
            <a:r>
              <a:rPr lang="en-US" altLang="ko-KR" sz="1000" dirty="0"/>
              <a:t>074:   return length;</a:t>
            </a:r>
          </a:p>
          <a:p>
            <a:r>
              <a:rPr lang="en-US" altLang="ko-KR" sz="1000" dirty="0"/>
              <a:t>075: }</a:t>
            </a:r>
          </a:p>
          <a:p>
            <a:r>
              <a:rPr lang="en-US" altLang="ko-KR" sz="1000" dirty="0"/>
              <a:t>076: </a:t>
            </a:r>
          </a:p>
          <a:p>
            <a:r>
              <a:rPr lang="en-US" altLang="ko-KR" sz="1000" dirty="0"/>
              <a:t>077: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m2_interrupt_write(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078: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("m2_interrupt_write, \n");</a:t>
            </a:r>
          </a:p>
          <a:p>
            <a:r>
              <a:rPr lang="en-US" altLang="ko-KR" sz="1000" dirty="0"/>
              <a:t>079:   </a:t>
            </a:r>
          </a:p>
          <a:p>
            <a:r>
              <a:rPr lang="en-US" altLang="ko-KR" sz="1000" dirty="0"/>
              <a:t>080:   return 0;</a:t>
            </a:r>
          </a:p>
          <a:p>
            <a:r>
              <a:rPr lang="en-US" altLang="ko-KR" sz="1000" dirty="0"/>
              <a:t>081: }</a:t>
            </a:r>
          </a:p>
          <a:p>
            <a:r>
              <a:rPr lang="en-US" altLang="ko-KR" sz="1000" dirty="0"/>
              <a:t>082: </a:t>
            </a:r>
          </a:p>
          <a:p>
            <a:r>
              <a:rPr lang="en-US" altLang="ko-KR" sz="1000" dirty="0"/>
              <a:t>083: static DEFINE_MUTEX(m2_interrupt_mutex);</a:t>
            </a:r>
          </a:p>
          <a:p>
            <a:r>
              <a:rPr lang="en-US" altLang="ko-KR" sz="1000" dirty="0"/>
              <a:t>084: static long m2_interrupt_ioctl(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, unsigned long </a:t>
            </a:r>
            <a:r>
              <a:rPr lang="en-US" altLang="ko-KR" sz="1000" dirty="0" err="1"/>
              <a:t>arg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085: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("m2_interrupt_ioctl, \n");</a:t>
            </a:r>
          </a:p>
        </p:txBody>
      </p:sp>
    </p:spTree>
    <p:extLst>
      <p:ext uri="{BB962C8B-B14F-4D97-AF65-F5344CB8AC3E}">
        <p14:creationId xmlns:p14="http://schemas.microsoft.com/office/powerpoint/2010/main" val="295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프로젝트 생성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IDE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85829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7862"/>
            <a:ext cx="2376264" cy="1295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내용 개체 틀 3"/>
          <p:cNvSpPr txBox="1">
            <a:spLocks/>
          </p:cNvSpPr>
          <p:nvPr/>
        </p:nvSpPr>
        <p:spPr>
          <a:xfrm>
            <a:off x="456658" y="249289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C/C++ Perspective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456658" y="465313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rgbClr val="3399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HY동녘M" pitchFamily="18" charset="-127"/>
                <a:ea typeface="HY동녘M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C Project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03" y="5282852"/>
            <a:ext cx="6435369" cy="1026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7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087:   switch(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088:     default:</a:t>
            </a:r>
          </a:p>
          <a:p>
            <a:r>
              <a:rPr lang="en-US" altLang="ko-KR" sz="1000" dirty="0"/>
              <a:t>089:       </a:t>
            </a:r>
            <a:r>
              <a:rPr lang="en-US" altLang="ko-KR" sz="1000" dirty="0" err="1"/>
              <a:t>mutex_unlock</a:t>
            </a:r>
            <a:r>
              <a:rPr lang="en-US" altLang="ko-KR" sz="1000" dirty="0"/>
              <a:t>(&amp;m2_interrupt_mutex);</a:t>
            </a:r>
          </a:p>
          <a:p>
            <a:r>
              <a:rPr lang="en-US" altLang="ko-KR" sz="1000" dirty="0"/>
              <a:t>090:       return ENOTTY;</a:t>
            </a:r>
          </a:p>
          <a:p>
            <a:r>
              <a:rPr lang="en-US" altLang="ko-KR" sz="1000" dirty="0"/>
              <a:t>091:   }</a:t>
            </a:r>
          </a:p>
          <a:p>
            <a:r>
              <a:rPr lang="en-US" altLang="ko-KR" sz="1000" dirty="0"/>
              <a:t>092:   </a:t>
            </a:r>
          </a:p>
          <a:p>
            <a:r>
              <a:rPr lang="en-US" altLang="ko-KR" sz="1000" dirty="0"/>
              <a:t>093:   </a:t>
            </a:r>
            <a:r>
              <a:rPr lang="en-US" altLang="ko-KR" sz="1000" dirty="0" err="1"/>
              <a:t>mutex_unlock</a:t>
            </a:r>
            <a:r>
              <a:rPr lang="en-US" altLang="ko-KR" sz="1000" dirty="0"/>
              <a:t>(&amp;m2_interrupt_mutex);</a:t>
            </a:r>
          </a:p>
          <a:p>
            <a:r>
              <a:rPr lang="en-US" altLang="ko-KR" sz="1000" dirty="0"/>
              <a:t>094:   return 0;</a:t>
            </a:r>
          </a:p>
          <a:p>
            <a:r>
              <a:rPr lang="en-US" altLang="ko-KR" sz="1000" dirty="0"/>
              <a:t>095: }</a:t>
            </a:r>
          </a:p>
          <a:p>
            <a:r>
              <a:rPr lang="en-US" altLang="ko-KR" sz="1000" dirty="0"/>
              <a:t>096: </a:t>
            </a:r>
          </a:p>
          <a:p>
            <a:r>
              <a:rPr lang="en-US" altLang="ko-KR" sz="1000" dirty="0"/>
              <a:t>097: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m2_interrupt_fops = {</a:t>
            </a:r>
          </a:p>
          <a:p>
            <a:r>
              <a:rPr lang="en-US" altLang="ko-KR" sz="1000" dirty="0"/>
              <a:t>098:   .owner    = THIS_MODULE,</a:t>
            </a:r>
          </a:p>
          <a:p>
            <a:r>
              <a:rPr lang="en-US" altLang="ko-KR" sz="1000" dirty="0"/>
              <a:t>099:   .open    = m2_interrupt_open,</a:t>
            </a:r>
          </a:p>
          <a:p>
            <a:r>
              <a:rPr lang="en-US" altLang="ko-KR" sz="1000" dirty="0"/>
              <a:t>100:   .read    = m2_interrupt_read,</a:t>
            </a:r>
          </a:p>
          <a:p>
            <a:r>
              <a:rPr lang="en-US" altLang="ko-KR" sz="1000" dirty="0"/>
              <a:t>101:   .release  = m2_interrupt_release,</a:t>
            </a:r>
          </a:p>
          <a:p>
            <a:r>
              <a:rPr lang="en-US" altLang="ko-KR" sz="1000" dirty="0"/>
              <a:t>102: };</a:t>
            </a:r>
          </a:p>
          <a:p>
            <a:r>
              <a:rPr lang="en-US" altLang="ko-KR" sz="1000" dirty="0"/>
              <a:t>103: </a:t>
            </a:r>
          </a:p>
          <a:p>
            <a:r>
              <a:rPr lang="en-US" altLang="ko-KR" sz="1000" dirty="0"/>
              <a:t>104: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m2_interrupt_driver = {</a:t>
            </a:r>
          </a:p>
          <a:p>
            <a:r>
              <a:rPr lang="en-US" altLang="ko-KR" sz="1000" dirty="0"/>
              <a:t>105:   .fops = &amp;m2_interrupt_fops,</a:t>
            </a:r>
          </a:p>
          <a:p>
            <a:r>
              <a:rPr lang="en-US" altLang="ko-KR" sz="1000" dirty="0"/>
              <a:t>106:   .name = INT_BUTTON_NAME,</a:t>
            </a:r>
          </a:p>
          <a:p>
            <a:r>
              <a:rPr lang="en-US" altLang="ko-KR" sz="1000" dirty="0"/>
              <a:t>107:   .minor = MISC_DYNAMIC_MINOR,</a:t>
            </a:r>
          </a:p>
          <a:p>
            <a:r>
              <a:rPr lang="en-US" altLang="ko-KR" sz="1000" dirty="0"/>
              <a:t>108: };</a:t>
            </a:r>
          </a:p>
          <a:p>
            <a:r>
              <a:rPr lang="en-US" altLang="ko-KR" sz="1000" dirty="0"/>
              <a:t>109: </a:t>
            </a:r>
          </a:p>
          <a:p>
            <a:r>
              <a:rPr lang="en-US" altLang="ko-KR" sz="1000" dirty="0"/>
              <a:t>110: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m2_interrupt_init(void){</a:t>
            </a:r>
          </a:p>
          <a:p>
            <a:r>
              <a:rPr lang="en-US" altLang="ko-KR" sz="1000" dirty="0"/>
              <a:t>111: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err;</a:t>
            </a:r>
          </a:p>
          <a:p>
            <a:r>
              <a:rPr lang="en-US" altLang="ko-KR" sz="1000" dirty="0"/>
              <a:t>112: </a:t>
            </a:r>
          </a:p>
          <a:p>
            <a:r>
              <a:rPr lang="en-US" altLang="ko-KR" sz="1000" dirty="0"/>
              <a:t>113: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(EXYNOS4_GPX0(1), "GPX0");</a:t>
            </a:r>
          </a:p>
          <a:p>
            <a:r>
              <a:rPr lang="en-US" altLang="ko-KR" sz="1000" dirty="0"/>
              <a:t>114:   if(err) {</a:t>
            </a:r>
          </a:p>
          <a:p>
            <a:r>
              <a:rPr lang="en-US" altLang="ko-KR" sz="1000" dirty="0"/>
              <a:t>115: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"%</a:t>
            </a:r>
            <a:r>
              <a:rPr lang="en-US" altLang="ko-KR" sz="1000" dirty="0" err="1"/>
              <a:t>s:gpio</a:t>
            </a:r>
            <a:r>
              <a:rPr lang="en-US" altLang="ko-KR" sz="1000" dirty="0"/>
              <a:t> request error(%d)!!\n", __FUNCTION__, err);</a:t>
            </a:r>
          </a:p>
          <a:p>
            <a:r>
              <a:rPr lang="en-US" altLang="ko-KR" sz="1000" dirty="0"/>
              <a:t>116:   }</a:t>
            </a:r>
          </a:p>
        </p:txBody>
      </p:sp>
    </p:spTree>
    <p:extLst>
      <p:ext uri="{BB962C8B-B14F-4D97-AF65-F5344CB8AC3E}">
        <p14:creationId xmlns:p14="http://schemas.microsoft.com/office/powerpoint/2010/main" val="295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117:   else</a:t>
            </a:r>
          </a:p>
          <a:p>
            <a:r>
              <a:rPr lang="en-US" altLang="ko-KR" sz="1000" dirty="0"/>
              <a:t>118:   {</a:t>
            </a:r>
          </a:p>
          <a:p>
            <a:r>
              <a:rPr lang="en-US" altLang="ko-KR" sz="1000" dirty="0"/>
              <a:t>119:     s3c_gpio_cfgpin(EXYNOS4_GPX0(1),S3C_GPIO_SFN(0));</a:t>
            </a:r>
          </a:p>
          <a:p>
            <a:r>
              <a:rPr lang="en-US" altLang="ko-KR" sz="1000" dirty="0"/>
              <a:t>120:     s3c_gpio_setpull(EXYNOS4_GPX0(1), S3C_GPIO_PULL_UP);</a:t>
            </a:r>
          </a:p>
          <a:p>
            <a:r>
              <a:rPr lang="en-US" altLang="ko-KR" sz="1000" dirty="0"/>
              <a:t>121: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(EXYNOS4_GPX0(1));</a:t>
            </a:r>
          </a:p>
          <a:p>
            <a:r>
              <a:rPr lang="en-US" altLang="ko-KR" sz="1000" dirty="0"/>
              <a:t>122:   }</a:t>
            </a:r>
          </a:p>
          <a:p>
            <a:r>
              <a:rPr lang="en-US" altLang="ko-KR" sz="1000" dirty="0"/>
              <a:t>123: </a:t>
            </a:r>
          </a:p>
          <a:p>
            <a:r>
              <a:rPr lang="en-US" altLang="ko-KR" sz="1000" dirty="0"/>
              <a:t>124: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(EXYNOS4_GPX1(4), "GPX0");</a:t>
            </a:r>
          </a:p>
          <a:p>
            <a:r>
              <a:rPr lang="en-US" altLang="ko-KR" sz="1000" dirty="0"/>
              <a:t>125:   if(err) {</a:t>
            </a:r>
          </a:p>
          <a:p>
            <a:r>
              <a:rPr lang="en-US" altLang="ko-KR" sz="1000" dirty="0"/>
              <a:t>126: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(KERN_ERR "%</a:t>
            </a:r>
            <a:r>
              <a:rPr lang="en-US" altLang="ko-KR" sz="1000" dirty="0" err="1"/>
              <a:t>s:gpio</a:t>
            </a:r>
            <a:r>
              <a:rPr lang="en-US" altLang="ko-KR" sz="1000" dirty="0"/>
              <a:t> request error(%d)!!\n", __FUNCTION__, err);</a:t>
            </a:r>
          </a:p>
          <a:p>
            <a:r>
              <a:rPr lang="en-US" altLang="ko-KR" sz="1000" dirty="0"/>
              <a:t>127:   }</a:t>
            </a:r>
          </a:p>
          <a:p>
            <a:r>
              <a:rPr lang="en-US" altLang="ko-KR" sz="1000" dirty="0"/>
              <a:t>128:   else</a:t>
            </a:r>
          </a:p>
          <a:p>
            <a:r>
              <a:rPr lang="en-US" altLang="ko-KR" sz="1000" dirty="0"/>
              <a:t>129:   {</a:t>
            </a:r>
          </a:p>
          <a:p>
            <a:r>
              <a:rPr lang="en-US" altLang="ko-KR" sz="1000" dirty="0"/>
              <a:t>130:     s3c_gpio_cfgpin(EXYNOS4_GPX1(4),S3C_GPIO_SFN(0));</a:t>
            </a:r>
          </a:p>
          <a:p>
            <a:r>
              <a:rPr lang="en-US" altLang="ko-KR" sz="1000" dirty="0"/>
              <a:t>131:     s3c_gpio_setpull(EXYNOS4_GPX1(4), S3C_GPIO_PULL_UP);</a:t>
            </a:r>
          </a:p>
          <a:p>
            <a:r>
              <a:rPr lang="en-US" altLang="ko-KR" sz="1000" dirty="0"/>
              <a:t>132: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(EXYNOS4_GPX1(4));</a:t>
            </a:r>
          </a:p>
          <a:p>
            <a:r>
              <a:rPr lang="en-US" altLang="ko-KR" sz="1000" dirty="0"/>
              <a:t>133:   }</a:t>
            </a:r>
          </a:p>
          <a:p>
            <a:r>
              <a:rPr lang="en-US" altLang="ko-KR" sz="1000" dirty="0"/>
              <a:t>134:   </a:t>
            </a:r>
          </a:p>
          <a:p>
            <a:r>
              <a:rPr lang="en-US" altLang="ko-KR" sz="1000" dirty="0"/>
              <a:t>135: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 : %s DRIVER_INIT\</a:t>
            </a:r>
            <a:r>
              <a:rPr lang="en-US" altLang="ko-KR" sz="1000" dirty="0" err="1"/>
              <a:t>n",INT_BUTTON_NAME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136:   return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(&amp;m2_interrupt_driver);</a:t>
            </a:r>
          </a:p>
          <a:p>
            <a:r>
              <a:rPr lang="en-US" altLang="ko-KR" sz="1000" dirty="0"/>
              <a:t>137: }</a:t>
            </a:r>
          </a:p>
          <a:p>
            <a:r>
              <a:rPr lang="en-US" altLang="ko-KR" sz="1000" dirty="0"/>
              <a:t>138: </a:t>
            </a:r>
          </a:p>
          <a:p>
            <a:r>
              <a:rPr lang="en-US" altLang="ko-KR" sz="1000" dirty="0"/>
              <a:t>139: static void m2_interrupt_exit(void){</a:t>
            </a:r>
          </a:p>
          <a:p>
            <a:r>
              <a:rPr lang="en-US" altLang="ko-KR" sz="1000" dirty="0"/>
              <a:t>140: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(&amp;m2_interrupt_driver);</a:t>
            </a:r>
          </a:p>
          <a:p>
            <a:r>
              <a:rPr lang="en-US" altLang="ko-KR" sz="1000" dirty="0"/>
              <a:t>141: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(EXYNOS4_GPX0(1));</a:t>
            </a:r>
          </a:p>
          <a:p>
            <a:r>
              <a:rPr lang="en-US" altLang="ko-KR" sz="1000" dirty="0"/>
              <a:t>142: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(EXYNOS4_GPX1(4));</a:t>
            </a:r>
          </a:p>
          <a:p>
            <a:r>
              <a:rPr lang="en-US" altLang="ko-KR" sz="1000" dirty="0"/>
              <a:t>143: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EXIT\n", INT_BUTTON_NAME);</a:t>
            </a:r>
          </a:p>
          <a:p>
            <a:r>
              <a:rPr lang="en-US" altLang="ko-KR" sz="1000" dirty="0"/>
              <a:t>144: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5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146: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(m2_interrupt_init);</a:t>
            </a:r>
          </a:p>
          <a:p>
            <a:r>
              <a:rPr lang="en-US" altLang="ko-KR" sz="1000" dirty="0"/>
              <a:t>147: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(m2_interrupt_exit);</a:t>
            </a:r>
          </a:p>
          <a:p>
            <a:r>
              <a:rPr lang="en-US" altLang="ko-KR" sz="1000" dirty="0"/>
              <a:t>148: </a:t>
            </a:r>
          </a:p>
          <a:p>
            <a:r>
              <a:rPr lang="en-US" altLang="ko-KR" sz="1000" dirty="0"/>
              <a:t>149: MODULE_AUTHOR("Author of the m2_interrupt to put it here.");</a:t>
            </a:r>
          </a:p>
          <a:p>
            <a:r>
              <a:rPr lang="en-US" altLang="ko-KR" sz="1000" dirty="0"/>
              <a:t>150: MODULE_DESCRIPTION("Description of the m2_interrupt to put it here.");</a:t>
            </a:r>
          </a:p>
          <a:p>
            <a:r>
              <a:rPr lang="en-US" altLang="ko-KR" sz="1000" dirty="0"/>
              <a:t>151: MODULE_LICENSE("Dual BSD/GPL");</a:t>
            </a:r>
          </a:p>
        </p:txBody>
      </p:sp>
    </p:spTree>
    <p:extLst>
      <p:ext uri="{BB962C8B-B14F-4D97-AF65-F5344CB8AC3E}">
        <p14:creationId xmlns:p14="http://schemas.microsoft.com/office/powerpoint/2010/main" val="2954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8693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./m2_interrupt_test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8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 및 구현 설명은 교재를 참조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모듈의 스위치 버튼을 누르면 해당 버튼에 맞는 문자열이 출력되고 프로그램이 종료되는 것을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왼쪽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눌렀다 떼면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S1 Button pushed.”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문자열이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오른쪽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버튼을 눌렀다 떼면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S2 Button pushed.” </a:t>
            </a:r>
            <a:r>
              <a:rPr lang="ko-KR" altLang="en-US" sz="2000">
                <a:latin typeface="HY헤드라인M" panose="02030600000101010101" pitchFamily="18" charset="-127"/>
                <a:ea typeface="HY헤드라인M" panose="02030600000101010101" pitchFamily="18" charset="-127"/>
              </a:rPr>
              <a:t>문자열이 </a:t>
            </a:r>
            <a:r>
              <a:rPr lang="ko-KR" altLang="en-US" sz="20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0" y="4541887"/>
            <a:ext cx="7401092" cy="1191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7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m2_interrupt_test.c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errno.h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008: </a:t>
            </a:r>
            <a:endParaRPr lang="ko-KR" altLang="ko-KR" sz="1000" dirty="0"/>
          </a:p>
          <a:p>
            <a:r>
              <a:rPr lang="en-US" altLang="ko-KR" sz="1000" dirty="0"/>
              <a:t>009: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010: </a:t>
            </a:r>
            <a:endParaRPr lang="ko-KR" altLang="ko-KR" sz="1000" dirty="0"/>
          </a:p>
          <a:p>
            <a:r>
              <a:rPr lang="en-US" altLang="ko-KR" sz="1000" dirty="0"/>
              <a:t>011: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012:   char buff[100];</a:t>
            </a:r>
            <a:endParaRPr lang="ko-KR" altLang="ko-KR" sz="1000" dirty="0"/>
          </a:p>
          <a:p>
            <a:r>
              <a:rPr lang="en-US" altLang="ko-KR" sz="1000" dirty="0"/>
              <a:t>013: </a:t>
            </a:r>
            <a:endParaRPr lang="ko-KR" altLang="ko-KR" sz="1000" dirty="0"/>
          </a:p>
          <a:p>
            <a:r>
              <a:rPr lang="en-US" altLang="ko-KR" sz="1000" dirty="0"/>
              <a:t>014: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/m2_int_button",O_RDWR);</a:t>
            </a:r>
            <a:endParaRPr lang="ko-KR" altLang="ko-KR" sz="1000" dirty="0"/>
          </a:p>
          <a:p>
            <a:r>
              <a:rPr lang="en-US" altLang="ko-KR" sz="1000" dirty="0"/>
              <a:t>015: </a:t>
            </a:r>
            <a:endParaRPr lang="ko-KR" altLang="ko-KR" sz="1000" dirty="0"/>
          </a:p>
          <a:p>
            <a:r>
              <a:rPr lang="en-US" altLang="ko-KR" sz="1000" dirty="0"/>
              <a:t>016:   if(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&lt; 0) {</a:t>
            </a:r>
            <a:endParaRPr lang="ko-KR" altLang="ko-KR" sz="1000" dirty="0"/>
          </a:p>
          <a:p>
            <a:r>
              <a:rPr lang="en-US" altLang="ko-KR" sz="1000" dirty="0"/>
              <a:t>017: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 "Device Open ERROR!\n");</a:t>
            </a:r>
            <a:endParaRPr lang="ko-KR" altLang="ko-KR" sz="1000" dirty="0"/>
          </a:p>
          <a:p>
            <a:r>
              <a:rPr lang="en-US" altLang="ko-KR" sz="1000" dirty="0"/>
              <a:t>018:     return -1;</a:t>
            </a:r>
            <a:endParaRPr lang="ko-KR" altLang="ko-KR" sz="1000" dirty="0"/>
          </a:p>
          <a:p>
            <a:r>
              <a:rPr lang="en-US" altLang="ko-KR" sz="1000" dirty="0"/>
              <a:t>019:   }</a:t>
            </a:r>
            <a:endParaRPr lang="ko-KR" altLang="ko-KR" sz="1000" dirty="0"/>
          </a:p>
          <a:p>
            <a:r>
              <a:rPr lang="en-US" altLang="ko-KR" sz="1000" dirty="0"/>
              <a:t>020: </a:t>
            </a:r>
            <a:endParaRPr lang="ko-KR" altLang="ko-KR" sz="1000" dirty="0"/>
          </a:p>
          <a:p>
            <a:r>
              <a:rPr lang="en-US" altLang="ko-KR" sz="1000" dirty="0"/>
              <a:t>021: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("Please push the button !\n");</a:t>
            </a:r>
            <a:endParaRPr lang="ko-KR" altLang="ko-KR" sz="1000" dirty="0"/>
          </a:p>
          <a:p>
            <a:r>
              <a:rPr lang="en-US" altLang="ko-KR" sz="1000" dirty="0"/>
              <a:t>022: </a:t>
            </a:r>
            <a:endParaRPr lang="ko-KR" altLang="ko-KR" sz="1000" dirty="0"/>
          </a:p>
          <a:p>
            <a:r>
              <a:rPr lang="en-US" altLang="ko-KR" sz="1000" dirty="0"/>
              <a:t>023:   read(dev,buff,100);</a:t>
            </a:r>
            <a:endParaRPr lang="ko-KR" altLang="ko-KR" sz="1000" dirty="0"/>
          </a:p>
          <a:p>
            <a:r>
              <a:rPr lang="en-US" altLang="ko-KR" sz="1000" dirty="0"/>
              <a:t>024: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("%s\r\</a:t>
            </a:r>
            <a:r>
              <a:rPr lang="en-US" altLang="ko-KR" sz="1000" dirty="0" err="1"/>
              <a:t>n",buff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025: </a:t>
            </a:r>
            <a:endParaRPr lang="ko-KR" altLang="ko-KR" sz="1000" dirty="0"/>
          </a:p>
          <a:p>
            <a:r>
              <a:rPr lang="en-US" altLang="ko-KR" sz="1000" dirty="0"/>
              <a:t>026: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en-US" altLang="ko-KR" sz="1000" dirty="0"/>
              <a:t>027:   return 0;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2273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LED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같이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LED(8bit)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존재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483768" y="2132855"/>
            <a:ext cx="4104456" cy="35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699792" y="3649034"/>
            <a:ext cx="2088232" cy="17801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36096" y="2703385"/>
            <a:ext cx="1224136" cy="17801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6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Interrupt 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같이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&lt;M&gt;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LED(8bit)”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LED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드라이버는 모듈 형태임을 확인할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76" y="2276872"/>
            <a:ext cx="6729600" cy="4031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89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드라이버를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작성하기 위해 다음과 같이 프로젝트를 생성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99306"/>
              </p:ext>
            </p:extLst>
          </p:nvPr>
        </p:nvGraphicFramePr>
        <p:xfrm>
          <a:off x="1187624" y="1916832"/>
          <a:ext cx="6624736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486"/>
                <a:gridCol w="4942250"/>
              </a:tblGrid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50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Project name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m2_led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Toolchains</a:t>
                      </a:r>
                      <a:endParaRPr lang="ko-KR" sz="1600" b="0" kern="100" spc="-5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Android GCC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Driver File Name</a:t>
                      </a:r>
                      <a:endParaRPr lang="ko-KR" sz="1600" b="0" kern="100" spc="-5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 smtClean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m2_led</a:t>
                      </a:r>
                      <a:endParaRPr lang="ko-KR" sz="1600" b="0" kern="100" spc="-50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5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ADC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드라이버 프로젝트 생성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Project Explorer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창에서 생성된 프로젝트를 선택하고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“External Tools &gt; MISC Device Driver”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01774"/>
              </p:ext>
            </p:extLst>
          </p:nvPr>
        </p:nvGraphicFramePr>
        <p:xfrm>
          <a:off x="2771800" y="2204864"/>
          <a:ext cx="3528392" cy="383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비트맵 이미지" r:id="rId3" imgW="3629532" imgH="3943901" progId="Paint.Picture">
                  <p:embed/>
                </p:oleObj>
              </mc:Choice>
              <mc:Fallback>
                <p:oleObj name="비트맵 이미지" r:id="rId3" imgW="3629532" imgH="394390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04864"/>
                        <a:ext cx="3528392" cy="383520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90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miscdevice.h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asm</a:t>
            </a:r>
            <a:r>
              <a:rPr lang="en-US" altLang="ko-KR" sz="1000" dirty="0"/>
              <a:t>/</a:t>
            </a:r>
            <a:r>
              <a:rPr lang="en-US" altLang="ko-KR" sz="1000" dirty="0" err="1"/>
              <a:t>uaccess.h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init.h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004: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module.h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005: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kernel.h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fs.h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007: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008: #include &lt;</a:t>
            </a:r>
            <a:r>
              <a:rPr lang="en-US" altLang="ko-KR" sz="1000" dirty="0" err="1"/>
              <a:t>linux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ioport.h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009: #include &lt;</a:t>
            </a:r>
            <a:r>
              <a:rPr lang="en-US" altLang="ko-KR" sz="1000" dirty="0" err="1"/>
              <a:t>mach</a:t>
            </a:r>
            <a:r>
              <a:rPr lang="en-US" altLang="ko-KR" sz="1000" dirty="0"/>
              <a:t>/</a:t>
            </a:r>
            <a:r>
              <a:rPr lang="en-US" altLang="ko-KR" sz="1000" dirty="0" err="1"/>
              <a:t>gpio.h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010: #include &lt;plat/</a:t>
            </a:r>
            <a:r>
              <a:rPr lang="en-US" altLang="ko-KR" sz="1000" dirty="0" err="1"/>
              <a:t>gpio-cfg.h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011: </a:t>
            </a:r>
          </a:p>
          <a:p>
            <a:r>
              <a:rPr lang="en-US" altLang="ko-KR" sz="1000" dirty="0"/>
              <a:t>012: #define DRIVER_AUTHOR      "</a:t>
            </a:r>
            <a:r>
              <a:rPr lang="en-US" altLang="ko-KR" sz="1000" dirty="0" err="1"/>
              <a:t>hanback</a:t>
            </a:r>
            <a:r>
              <a:rPr lang="en-US" altLang="ko-KR" sz="1000" dirty="0"/>
              <a:t>"</a:t>
            </a:r>
          </a:p>
          <a:p>
            <a:r>
              <a:rPr lang="en-US" altLang="ko-KR" sz="1000" dirty="0"/>
              <a:t>013: #define DRIVER_DESC      "Led program"</a:t>
            </a:r>
          </a:p>
          <a:p>
            <a:r>
              <a:rPr lang="en-US" altLang="ko-KR" sz="1000" dirty="0"/>
              <a:t>014: </a:t>
            </a:r>
          </a:p>
          <a:p>
            <a:r>
              <a:rPr lang="en-US" altLang="ko-KR" sz="1000" dirty="0"/>
              <a:t>015: #define LED_NAME          "m2_led"</a:t>
            </a:r>
          </a:p>
          <a:p>
            <a:r>
              <a:rPr lang="en-US" altLang="ko-KR" sz="1000" dirty="0"/>
              <a:t>016: #define LED_MODULE_VERSION    "LED V1.0"</a:t>
            </a:r>
          </a:p>
          <a:p>
            <a:r>
              <a:rPr lang="en-US" altLang="ko-KR" sz="1000" dirty="0"/>
              <a:t>017:   </a:t>
            </a:r>
          </a:p>
          <a:p>
            <a:r>
              <a:rPr lang="en-US" altLang="ko-KR" sz="1000" dirty="0"/>
              <a:t>018: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m2_led_open(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019: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err,i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020: </a:t>
            </a:r>
          </a:p>
          <a:p>
            <a:r>
              <a:rPr lang="en-US" altLang="ko-KR" sz="1000" dirty="0"/>
              <a:t>021: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&lt;7;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022:   {</a:t>
            </a:r>
          </a:p>
          <a:p>
            <a:r>
              <a:rPr lang="en-US" altLang="ko-KR" sz="1000" dirty="0"/>
              <a:t>023:   err = </a:t>
            </a:r>
            <a:r>
              <a:rPr lang="en-US" altLang="ko-KR" sz="1000" dirty="0" err="1"/>
              <a:t>gpio_request</a:t>
            </a:r>
            <a:r>
              <a:rPr lang="en-US" altLang="ko-KR" sz="1000" dirty="0"/>
              <a:t>(EXYNOS4_GPK3(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"Led");</a:t>
            </a:r>
          </a:p>
          <a:p>
            <a:r>
              <a:rPr lang="en-US" altLang="ko-KR" sz="1000" dirty="0"/>
              <a:t>024: </a:t>
            </a:r>
          </a:p>
          <a:p>
            <a:r>
              <a:rPr lang="en-US" altLang="ko-KR" sz="1000" dirty="0"/>
              <a:t>025:   if (err)</a:t>
            </a:r>
          </a:p>
          <a:p>
            <a:r>
              <a:rPr lang="en-US" altLang="ko-KR" sz="1000" dirty="0"/>
              <a:t>026:  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led.c</a:t>
            </a:r>
            <a:r>
              <a:rPr lang="en-US" altLang="ko-KR" sz="1000" dirty="0"/>
              <a:t> failed to request GPK3(%d) \n",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027: </a:t>
            </a:r>
          </a:p>
          <a:p>
            <a:r>
              <a:rPr lang="en-US" altLang="ko-KR" sz="1000" dirty="0"/>
              <a:t>028:   s3c_gpio_setpull(EXYNOS4_GPK3(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S3C_GPIO_PULL_NONE);</a:t>
            </a:r>
          </a:p>
          <a:p>
            <a:r>
              <a:rPr lang="en-US" altLang="ko-KR" sz="1000" dirty="0"/>
              <a:t>029: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), 0);</a:t>
            </a:r>
          </a:p>
          <a:p>
            <a:r>
              <a:rPr lang="en-US" altLang="ko-KR" sz="1000" dirty="0"/>
              <a:t>030:   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2364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032:   return 0;</a:t>
            </a:r>
          </a:p>
          <a:p>
            <a:r>
              <a:rPr lang="en-US" altLang="ko-KR" sz="1000" dirty="0"/>
              <a:t>033: }</a:t>
            </a:r>
          </a:p>
          <a:p>
            <a:r>
              <a:rPr lang="en-US" altLang="ko-KR" sz="1000" dirty="0"/>
              <a:t>034: </a:t>
            </a:r>
          </a:p>
          <a:p>
            <a:r>
              <a:rPr lang="en-US" altLang="ko-KR" sz="1000" dirty="0"/>
              <a:t>035: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m2_led_release(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file){</a:t>
            </a:r>
          </a:p>
          <a:p>
            <a:r>
              <a:rPr lang="en-US" altLang="ko-KR" sz="1000" dirty="0"/>
              <a:t>036: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/>
              <a:t>037:   for 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&lt;7; </a:t>
            </a:r>
            <a:r>
              <a:rPr lang="en-US" altLang="ko-KR" sz="1000" dirty="0" err="1"/>
              <a:t>i</a:t>
            </a:r>
            <a:r>
              <a:rPr lang="en-US" altLang="ko-KR" sz="1000" dirty="0"/>
              <a:t>++)</a:t>
            </a:r>
          </a:p>
          <a:p>
            <a:r>
              <a:rPr lang="en-US" altLang="ko-KR" sz="1000" dirty="0"/>
              <a:t>038:     </a:t>
            </a:r>
            <a:r>
              <a:rPr lang="en-US" altLang="ko-KR" sz="1000" dirty="0" err="1"/>
              <a:t>gpio_free</a:t>
            </a:r>
            <a:r>
              <a:rPr lang="en-US" altLang="ko-KR" sz="1000" dirty="0"/>
              <a:t>(EXYNOS4_GPK3(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039:   </a:t>
            </a:r>
          </a:p>
          <a:p>
            <a:r>
              <a:rPr lang="en-US" altLang="ko-KR" sz="1000" dirty="0"/>
              <a:t>040:   return 0;</a:t>
            </a:r>
          </a:p>
          <a:p>
            <a:r>
              <a:rPr lang="en-US" altLang="ko-KR" sz="1000" dirty="0"/>
              <a:t>041: }</a:t>
            </a:r>
          </a:p>
          <a:p>
            <a:r>
              <a:rPr lang="en-US" altLang="ko-KR" sz="1000" dirty="0"/>
              <a:t>042: </a:t>
            </a:r>
          </a:p>
          <a:p>
            <a:r>
              <a:rPr lang="en-US" altLang="ko-KR" sz="1000" dirty="0"/>
              <a:t>043: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m2_led_read(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044: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("m2_led_read, \n");</a:t>
            </a:r>
          </a:p>
          <a:p>
            <a:r>
              <a:rPr lang="en-US" altLang="ko-KR" sz="1000" dirty="0"/>
              <a:t>045:   </a:t>
            </a:r>
          </a:p>
          <a:p>
            <a:r>
              <a:rPr lang="en-US" altLang="ko-KR" sz="1000" dirty="0"/>
              <a:t>046:   return 0;</a:t>
            </a:r>
          </a:p>
          <a:p>
            <a:r>
              <a:rPr lang="en-US" altLang="ko-KR" sz="1000" dirty="0"/>
              <a:t>047: }</a:t>
            </a:r>
          </a:p>
          <a:p>
            <a:r>
              <a:rPr lang="en-US" altLang="ko-KR" sz="1000" dirty="0"/>
              <a:t>048: </a:t>
            </a:r>
          </a:p>
          <a:p>
            <a:r>
              <a:rPr lang="en-US" altLang="ko-KR" sz="1000" dirty="0"/>
              <a:t>049: static </a:t>
            </a:r>
            <a:r>
              <a:rPr lang="en-US" altLang="ko-KR" sz="1000" dirty="0" err="1"/>
              <a:t>ssize_t</a:t>
            </a:r>
            <a:r>
              <a:rPr lang="en-US" altLang="ko-KR" sz="1000" dirty="0"/>
              <a:t> m2_led_write(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file * file, 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 char *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 </a:t>
            </a:r>
            <a:r>
              <a:rPr lang="en-US" altLang="ko-KR" sz="1000" dirty="0" err="1"/>
              <a:t>ofs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050: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ret;</a:t>
            </a:r>
          </a:p>
          <a:p>
            <a:r>
              <a:rPr lang="en-US" altLang="ko-KR" sz="1000" dirty="0"/>
              <a:t>051:   unsigned char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[8];</a:t>
            </a:r>
          </a:p>
          <a:p>
            <a:r>
              <a:rPr lang="en-US" altLang="ko-KR" sz="1000" dirty="0"/>
              <a:t>052:   ret = </a:t>
            </a:r>
            <a:r>
              <a:rPr lang="en-US" altLang="ko-KR" sz="1000" dirty="0" err="1"/>
              <a:t>copy_from_user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cbuf,buf,length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053: </a:t>
            </a:r>
          </a:p>
          <a:p>
            <a:r>
              <a:rPr lang="en-US" altLang="ko-KR" sz="1000" dirty="0"/>
              <a:t>054: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(EXYNOS4_GPK3(0),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[0]);</a:t>
            </a:r>
          </a:p>
          <a:p>
            <a:r>
              <a:rPr lang="en-US" altLang="ko-KR" sz="1000" dirty="0"/>
              <a:t>055: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(EXYNOS4_GPK3(1),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[1]);</a:t>
            </a:r>
          </a:p>
          <a:p>
            <a:r>
              <a:rPr lang="en-US" altLang="ko-KR" sz="1000" dirty="0"/>
              <a:t>056: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(EXYNOS4_GPK3(2),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[2]);</a:t>
            </a:r>
          </a:p>
          <a:p>
            <a:r>
              <a:rPr lang="en-US" altLang="ko-KR" sz="1000" dirty="0"/>
              <a:t>057: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(EXYNOS4_GPK3(3),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[3]);</a:t>
            </a:r>
          </a:p>
          <a:p>
            <a:r>
              <a:rPr lang="en-US" altLang="ko-KR" sz="1000" dirty="0"/>
              <a:t>058: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(EXYNOS4_GPK3(4),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[4]);</a:t>
            </a:r>
          </a:p>
          <a:p>
            <a:r>
              <a:rPr lang="en-US" altLang="ko-KR" sz="1000" dirty="0"/>
              <a:t>059: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(EXYNOS4_GPK3(5),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[5]);</a:t>
            </a:r>
          </a:p>
          <a:p>
            <a:r>
              <a:rPr lang="en-US" altLang="ko-KR" sz="1000" dirty="0"/>
              <a:t>060: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(EXYNOS4_GPK3(6),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cbuf</a:t>
            </a:r>
            <a:r>
              <a:rPr lang="en-US" altLang="ko-KR" sz="1000" dirty="0"/>
              <a:t>[6]);</a:t>
            </a:r>
          </a:p>
        </p:txBody>
      </p:sp>
    </p:spTree>
    <p:extLst>
      <p:ext uri="{BB962C8B-B14F-4D97-AF65-F5344CB8AC3E}">
        <p14:creationId xmlns:p14="http://schemas.microsoft.com/office/powerpoint/2010/main" val="3232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92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062:   return length;</a:t>
            </a:r>
          </a:p>
          <a:p>
            <a:r>
              <a:rPr lang="en-US" altLang="ko-KR" sz="1000" dirty="0"/>
              <a:t>063: }</a:t>
            </a:r>
          </a:p>
          <a:p>
            <a:r>
              <a:rPr lang="en-US" altLang="ko-KR" sz="1000" dirty="0"/>
              <a:t>064: </a:t>
            </a:r>
          </a:p>
          <a:p>
            <a:r>
              <a:rPr lang="en-US" altLang="ko-KR" sz="1000" dirty="0"/>
              <a:t>065: static DEFINE_MUTEX(m2_led_mutex);</a:t>
            </a:r>
          </a:p>
          <a:p>
            <a:r>
              <a:rPr lang="en-US" altLang="ko-KR" sz="1000" dirty="0"/>
              <a:t>066: static long m2_led_ioctl(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inode</a:t>
            </a:r>
            <a:r>
              <a:rPr lang="en-US" altLang="ko-KR" sz="1000" dirty="0"/>
              <a:t>, unsigned char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[], </a:t>
            </a:r>
            <a:r>
              <a:rPr lang="en-US" altLang="ko-KR" sz="1000" dirty="0" err="1"/>
              <a:t>size_t</a:t>
            </a:r>
            <a:r>
              <a:rPr lang="en-US" altLang="ko-KR" sz="1000" dirty="0"/>
              <a:t> length, </a:t>
            </a:r>
            <a:r>
              <a:rPr lang="en-US" altLang="ko-KR" sz="1000" dirty="0" err="1"/>
              <a:t>loff_t</a:t>
            </a:r>
            <a:r>
              <a:rPr lang="en-US" altLang="ko-KR" sz="1000" dirty="0"/>
              <a:t> *</a:t>
            </a:r>
            <a:r>
              <a:rPr lang="en-US" altLang="ko-KR" sz="1000" dirty="0" err="1"/>
              <a:t>off_what</a:t>
            </a:r>
            <a:r>
              <a:rPr lang="en-US" altLang="ko-KR" sz="1000" dirty="0"/>
              <a:t>){</a:t>
            </a:r>
          </a:p>
          <a:p>
            <a:r>
              <a:rPr lang="en-US" altLang="ko-KR" sz="1000" dirty="0"/>
              <a:t>067: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(EXYNOS4_GPK3(0),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[0]);</a:t>
            </a:r>
          </a:p>
          <a:p>
            <a:r>
              <a:rPr lang="en-US" altLang="ko-KR" sz="1000" dirty="0"/>
              <a:t>068: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(EXYNOS4_GPK3(1),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[1]);</a:t>
            </a:r>
          </a:p>
          <a:p>
            <a:r>
              <a:rPr lang="en-US" altLang="ko-KR" sz="1000" dirty="0"/>
              <a:t>069: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(EXYNOS4_GPK3(2),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[2]);</a:t>
            </a:r>
          </a:p>
          <a:p>
            <a:r>
              <a:rPr lang="en-US" altLang="ko-KR" sz="1000" dirty="0"/>
              <a:t>070: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(EXYNOS4_GPK3(3),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[3]);</a:t>
            </a:r>
          </a:p>
          <a:p>
            <a:r>
              <a:rPr lang="en-US" altLang="ko-KR" sz="1000" dirty="0"/>
              <a:t>071: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(EXYNOS4_GPK3(4),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[4]);</a:t>
            </a:r>
          </a:p>
          <a:p>
            <a:r>
              <a:rPr lang="en-US" altLang="ko-KR" sz="1000" dirty="0"/>
              <a:t>072: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(EXYNOS4_GPK3(5),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[5]);</a:t>
            </a:r>
          </a:p>
          <a:p>
            <a:r>
              <a:rPr lang="en-US" altLang="ko-KR" sz="1000" dirty="0"/>
              <a:t>073:   </a:t>
            </a:r>
            <a:r>
              <a:rPr lang="en-US" altLang="ko-KR" sz="1000" dirty="0" err="1"/>
              <a:t>gpio_direction_output</a:t>
            </a:r>
            <a:r>
              <a:rPr lang="en-US" altLang="ko-KR" sz="1000" dirty="0"/>
              <a:t>(EXYNOS4_GPK3(6), (unsigned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)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[6]);</a:t>
            </a:r>
          </a:p>
          <a:p>
            <a:r>
              <a:rPr lang="en-US" altLang="ko-KR" sz="1000" dirty="0"/>
              <a:t>074:   </a:t>
            </a:r>
          </a:p>
          <a:p>
            <a:r>
              <a:rPr lang="en-US" altLang="ko-KR" sz="1000" dirty="0"/>
              <a:t>075:   return 0;</a:t>
            </a:r>
          </a:p>
          <a:p>
            <a:r>
              <a:rPr lang="en-US" altLang="ko-KR" sz="1000" dirty="0"/>
              <a:t>076: }</a:t>
            </a:r>
          </a:p>
          <a:p>
            <a:r>
              <a:rPr lang="en-US" altLang="ko-KR" sz="1000" dirty="0"/>
              <a:t>077: </a:t>
            </a:r>
          </a:p>
          <a:p>
            <a:r>
              <a:rPr lang="en-US" altLang="ko-KR" sz="1000" dirty="0"/>
              <a:t>078: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file_operations</a:t>
            </a:r>
            <a:r>
              <a:rPr lang="en-US" altLang="ko-KR" sz="1000" dirty="0"/>
              <a:t> m2_led_fops = {</a:t>
            </a:r>
          </a:p>
          <a:p>
            <a:r>
              <a:rPr lang="en-US" altLang="ko-KR" sz="1000" dirty="0"/>
              <a:t>079:   .owner    = THIS_MODULE,</a:t>
            </a:r>
          </a:p>
          <a:p>
            <a:r>
              <a:rPr lang="en-US" altLang="ko-KR" sz="1000" dirty="0"/>
              <a:t>080:   .open    = m2_led_open</a:t>
            </a:r>
            <a:r>
              <a:rPr lang="en-US" altLang="ko-KR" sz="1000" dirty="0" smtClean="0"/>
              <a:t>,</a:t>
            </a:r>
          </a:p>
          <a:p>
            <a:r>
              <a:rPr lang="en-US" altLang="ko-KR" sz="1000" dirty="0"/>
              <a:t>081:   .</a:t>
            </a:r>
            <a:r>
              <a:rPr lang="en-US" altLang="ko-KR" sz="1000" dirty="0" err="1"/>
              <a:t>unlocked_ioctl</a:t>
            </a:r>
            <a:r>
              <a:rPr lang="en-US" altLang="ko-KR" sz="1000" dirty="0"/>
              <a:t>  = m2_led_ioctl,</a:t>
            </a:r>
          </a:p>
          <a:p>
            <a:r>
              <a:rPr lang="en-US" altLang="ko-KR" sz="1000" dirty="0"/>
              <a:t>082:   .write    = m2_led_write,</a:t>
            </a:r>
          </a:p>
          <a:p>
            <a:r>
              <a:rPr lang="en-US" altLang="ko-KR" sz="1000" dirty="0"/>
              <a:t>083:   .release  = m2_led_release,</a:t>
            </a:r>
          </a:p>
          <a:p>
            <a:r>
              <a:rPr lang="en-US" altLang="ko-KR" sz="1000" dirty="0"/>
              <a:t>084: };</a:t>
            </a:r>
          </a:p>
          <a:p>
            <a:r>
              <a:rPr lang="en-US" altLang="ko-KR" sz="1000" dirty="0"/>
              <a:t>085: </a:t>
            </a:r>
          </a:p>
          <a:p>
            <a:r>
              <a:rPr lang="en-US" altLang="ko-KR" sz="1000" dirty="0"/>
              <a:t>086: static </a:t>
            </a:r>
            <a:r>
              <a:rPr lang="en-US" altLang="ko-KR" sz="1000" dirty="0" err="1"/>
              <a:t>struct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miscdevice</a:t>
            </a:r>
            <a:r>
              <a:rPr lang="en-US" altLang="ko-KR" sz="1000" dirty="0"/>
              <a:t> m2_led_driver = {</a:t>
            </a:r>
          </a:p>
          <a:p>
            <a:r>
              <a:rPr lang="en-US" altLang="ko-KR" sz="1000" dirty="0"/>
              <a:t>087:   .fops  = &amp;m2_led_fops,</a:t>
            </a:r>
          </a:p>
          <a:p>
            <a:r>
              <a:rPr lang="en-US" altLang="ko-KR" sz="1000" dirty="0"/>
              <a:t>088:   .name = LED_NAME,</a:t>
            </a:r>
          </a:p>
          <a:p>
            <a:r>
              <a:rPr lang="en-US" altLang="ko-KR" sz="1000" dirty="0"/>
              <a:t>089:   .minor = MISC_DYNAMIC_MINOR,</a:t>
            </a:r>
          </a:p>
          <a:p>
            <a:r>
              <a:rPr lang="en-US" altLang="ko-KR" sz="1000" dirty="0"/>
              <a:t>090: };</a:t>
            </a:r>
          </a:p>
        </p:txBody>
      </p:sp>
    </p:spTree>
    <p:extLst>
      <p:ext uri="{BB962C8B-B14F-4D97-AF65-F5344CB8AC3E}">
        <p14:creationId xmlns:p14="http://schemas.microsoft.com/office/powerpoint/2010/main" val="3232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디바이스 드라이버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93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092: static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m2_led_init(void){</a:t>
            </a:r>
          </a:p>
          <a:p>
            <a:r>
              <a:rPr lang="en-US" altLang="ko-KR" sz="1000" dirty="0"/>
              <a:t>093: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INIT\</a:t>
            </a:r>
            <a:r>
              <a:rPr lang="en-US" altLang="ko-KR" sz="1000" dirty="0" err="1"/>
              <a:t>n",LED_NAME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094:   return </a:t>
            </a:r>
            <a:r>
              <a:rPr lang="en-US" altLang="ko-KR" sz="1000" dirty="0" err="1"/>
              <a:t>misc_register</a:t>
            </a:r>
            <a:r>
              <a:rPr lang="en-US" altLang="ko-KR" sz="1000" dirty="0"/>
              <a:t>(&amp;m2_led_driver);</a:t>
            </a:r>
          </a:p>
          <a:p>
            <a:r>
              <a:rPr lang="en-US" altLang="ko-KR" sz="1000" dirty="0"/>
              <a:t>095: }</a:t>
            </a:r>
          </a:p>
          <a:p>
            <a:r>
              <a:rPr lang="en-US" altLang="ko-KR" sz="1000" dirty="0"/>
              <a:t>096: </a:t>
            </a:r>
          </a:p>
          <a:p>
            <a:r>
              <a:rPr lang="en-US" altLang="ko-KR" sz="1000" dirty="0"/>
              <a:t>097: static void m2_led_exit(void){</a:t>
            </a:r>
          </a:p>
          <a:p>
            <a:r>
              <a:rPr lang="en-US" altLang="ko-KR" sz="1000" dirty="0"/>
              <a:t>098:   </a:t>
            </a:r>
            <a:r>
              <a:rPr lang="en-US" altLang="ko-KR" sz="1000" dirty="0" err="1"/>
              <a:t>misc_deregister</a:t>
            </a:r>
            <a:r>
              <a:rPr lang="en-US" altLang="ko-KR" sz="1000" dirty="0"/>
              <a:t>(&amp;m2_led_driver);</a:t>
            </a:r>
          </a:p>
          <a:p>
            <a:r>
              <a:rPr lang="en-US" altLang="ko-KR" sz="1000" dirty="0"/>
              <a:t>099:   </a:t>
            </a:r>
            <a:r>
              <a:rPr lang="en-US" altLang="ko-KR" sz="1000" dirty="0" err="1"/>
              <a:t>printk</a:t>
            </a:r>
            <a:r>
              <a:rPr lang="en-US" altLang="ko-KR" sz="1000" dirty="0"/>
              <a:t>("driver: %s DRIVER EXIT\</a:t>
            </a:r>
            <a:r>
              <a:rPr lang="en-US" altLang="ko-KR" sz="1000" dirty="0" err="1"/>
              <a:t>n",LED_NAME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100: }</a:t>
            </a:r>
          </a:p>
          <a:p>
            <a:r>
              <a:rPr lang="en-US" altLang="ko-KR" sz="1000" dirty="0"/>
              <a:t>101: </a:t>
            </a:r>
          </a:p>
          <a:p>
            <a:r>
              <a:rPr lang="en-US" altLang="ko-KR" sz="1000" dirty="0"/>
              <a:t>102: </a:t>
            </a:r>
            <a:r>
              <a:rPr lang="en-US" altLang="ko-KR" sz="1000" dirty="0" err="1"/>
              <a:t>module_init</a:t>
            </a:r>
            <a:r>
              <a:rPr lang="en-US" altLang="ko-KR" sz="1000" dirty="0"/>
              <a:t>(m2_led_init);</a:t>
            </a:r>
          </a:p>
          <a:p>
            <a:r>
              <a:rPr lang="en-US" altLang="ko-KR" sz="1000" dirty="0"/>
              <a:t>103: </a:t>
            </a:r>
            <a:r>
              <a:rPr lang="en-US" altLang="ko-KR" sz="1000" dirty="0" err="1"/>
              <a:t>module_exit</a:t>
            </a:r>
            <a:r>
              <a:rPr lang="en-US" altLang="ko-KR" sz="1000" dirty="0"/>
              <a:t>(m2_led_exit);</a:t>
            </a:r>
          </a:p>
          <a:p>
            <a:r>
              <a:rPr lang="en-US" altLang="ko-KR" sz="1000" dirty="0"/>
              <a:t>104: </a:t>
            </a:r>
          </a:p>
          <a:p>
            <a:r>
              <a:rPr lang="en-US" altLang="ko-KR" sz="1000" dirty="0"/>
              <a:t>105: MODULE_AUTHOR(DRIVER_AUTHOR);</a:t>
            </a:r>
          </a:p>
          <a:p>
            <a:r>
              <a:rPr lang="en-US" altLang="ko-KR" sz="1000" dirty="0"/>
              <a:t>106: MODULE_DESCRIPTION(DRIVER_DESC);</a:t>
            </a:r>
          </a:p>
          <a:p>
            <a:r>
              <a:rPr lang="en-US" altLang="ko-KR" sz="1000" dirty="0"/>
              <a:t>107: MODULE_LICENSE("Dual BSD/GPL");</a:t>
            </a:r>
          </a:p>
        </p:txBody>
      </p:sp>
    </p:spTree>
    <p:extLst>
      <p:ext uri="{BB962C8B-B14F-4D97-AF65-F5344CB8AC3E}">
        <p14:creationId xmlns:p14="http://schemas.microsoft.com/office/powerpoint/2010/main" val="3232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94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프로젝트를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빌드하면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실행파일은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/data/local/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tmp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폴더 내에 복사가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Remote Shell”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실행하여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아래의 명령어를 입력하여 실행 파일을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8693"/>
            <a:ext cx="7488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&gt; cd /data/local/</a:t>
            </a:r>
            <a:r>
              <a:rPr lang="en-US" altLang="ko-KR" dirty="0" err="1"/>
              <a:t>tmp</a:t>
            </a:r>
            <a:endParaRPr lang="ko-KR" altLang="ko-KR" dirty="0"/>
          </a:p>
          <a:p>
            <a:r>
              <a:rPr lang="en-US" altLang="ko-KR" dirty="0"/>
              <a:t>&gt; ./m2_led_test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1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LED–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실행 결과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95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다음과 같이 프로그램을 실행하면서 인자에 값을 입력하면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점등되는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것이 확인 가능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0x00~0x7F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입력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0x2F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입력하면 아래와 같이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점등됨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36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3" y="3501008"/>
            <a:ext cx="5705888" cy="67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C:\Users\mycom\Desktop\조롱이\IMAG14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83" y="4437112"/>
            <a:ext cx="576689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1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/>
              <a:t>001: #include &lt;</a:t>
            </a:r>
            <a:r>
              <a:rPr lang="en-US" altLang="ko-KR" sz="1000" dirty="0" err="1"/>
              <a:t>stdio.h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002: #include &lt;</a:t>
            </a:r>
            <a:r>
              <a:rPr lang="en-US" altLang="ko-KR" sz="1000" dirty="0" err="1"/>
              <a:t>stdlib.h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003: #include &lt;</a:t>
            </a:r>
            <a:r>
              <a:rPr lang="en-US" altLang="ko-KR" sz="1000" dirty="0" err="1"/>
              <a:t>unistd.h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004: #include &lt;sys/</a:t>
            </a:r>
            <a:r>
              <a:rPr lang="en-US" altLang="ko-KR" sz="1000" dirty="0" err="1"/>
              <a:t>types.h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005: #include &lt;sys/</a:t>
            </a:r>
            <a:r>
              <a:rPr lang="en-US" altLang="ko-KR" sz="1000" dirty="0" err="1"/>
              <a:t>stat.h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006: #include &lt;</a:t>
            </a:r>
            <a:r>
              <a:rPr lang="en-US" altLang="ko-KR" sz="1000" dirty="0" err="1"/>
              <a:t>fcntl.h</a:t>
            </a:r>
            <a:r>
              <a:rPr lang="en-US" altLang="ko-KR" sz="1000" dirty="0"/>
              <a:t>&gt;</a:t>
            </a:r>
            <a:endParaRPr lang="ko-KR" altLang="ko-KR" sz="1000" dirty="0"/>
          </a:p>
          <a:p>
            <a:r>
              <a:rPr lang="en-US" altLang="ko-KR" sz="1000" dirty="0"/>
              <a:t>007: </a:t>
            </a:r>
            <a:endParaRPr lang="ko-KR" altLang="ko-KR" sz="1000" dirty="0"/>
          </a:p>
          <a:p>
            <a:r>
              <a:rPr lang="en-US" altLang="ko-KR" sz="1000" dirty="0"/>
              <a:t>008: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main(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, char *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[]) {</a:t>
            </a:r>
            <a:endParaRPr lang="ko-KR" altLang="ko-KR" sz="1000" dirty="0"/>
          </a:p>
          <a:p>
            <a:r>
              <a:rPr lang="en-US" altLang="ko-KR" sz="1000" dirty="0"/>
              <a:t>009: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dev,i</a:t>
            </a:r>
            <a:r>
              <a:rPr lang="en-US" altLang="ko-KR" sz="1000" dirty="0"/>
              <a:t>;</a:t>
            </a:r>
            <a:endParaRPr lang="ko-KR" altLang="ko-KR" sz="1000" dirty="0"/>
          </a:p>
          <a:p>
            <a:r>
              <a:rPr lang="en-US" altLang="ko-KR" sz="1000" dirty="0"/>
              <a:t>010:   char </a:t>
            </a:r>
            <a:r>
              <a:rPr lang="en-US" altLang="ko-KR" sz="1000" dirty="0" err="1"/>
              <a:t>temp,buf</a:t>
            </a:r>
            <a:r>
              <a:rPr lang="en-US" altLang="ko-KR" sz="1000" dirty="0"/>
              <a:t>[8]={0};</a:t>
            </a:r>
            <a:endParaRPr lang="ko-KR" altLang="ko-KR" sz="1000" dirty="0"/>
          </a:p>
          <a:p>
            <a:r>
              <a:rPr lang="en-US" altLang="ko-KR" sz="1000" dirty="0"/>
              <a:t>011:   unsigned char t = 0;</a:t>
            </a:r>
            <a:endParaRPr lang="ko-KR" altLang="ko-KR" sz="1000" dirty="0"/>
          </a:p>
          <a:p>
            <a:r>
              <a:rPr lang="en-US" altLang="ko-KR" sz="1000" dirty="0"/>
              <a:t>012: </a:t>
            </a:r>
            <a:endParaRPr lang="ko-KR" altLang="ko-KR" sz="1000" dirty="0"/>
          </a:p>
          <a:p>
            <a:r>
              <a:rPr lang="en-US" altLang="ko-KR" sz="1000" dirty="0"/>
              <a:t>013:   if(</a:t>
            </a:r>
            <a:r>
              <a:rPr lang="en-US" altLang="ko-KR" sz="1000" dirty="0" err="1"/>
              <a:t>argc</a:t>
            </a:r>
            <a:r>
              <a:rPr lang="en-US" altLang="ko-KR" sz="1000" dirty="0"/>
              <a:t> &lt;= 1) {</a:t>
            </a:r>
            <a:endParaRPr lang="ko-KR" altLang="ko-KR" sz="1000" dirty="0"/>
          </a:p>
          <a:p>
            <a:r>
              <a:rPr lang="en-US" altLang="ko-KR" sz="1000" dirty="0"/>
              <a:t>014: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("please input the parameter! ex)./test 0xff\n");</a:t>
            </a:r>
            <a:endParaRPr lang="ko-KR" altLang="ko-KR" sz="1000" dirty="0"/>
          </a:p>
          <a:p>
            <a:r>
              <a:rPr lang="en-US" altLang="ko-KR" sz="1000" dirty="0"/>
              <a:t>015:     return -1;</a:t>
            </a:r>
            <a:endParaRPr lang="ko-KR" altLang="ko-KR" sz="1000" dirty="0"/>
          </a:p>
          <a:p>
            <a:r>
              <a:rPr lang="en-US" altLang="ko-KR" sz="1000" dirty="0"/>
              <a:t>016:   }</a:t>
            </a:r>
            <a:endParaRPr lang="ko-KR" altLang="ko-KR" sz="1000" dirty="0"/>
          </a:p>
          <a:p>
            <a:r>
              <a:rPr lang="en-US" altLang="ko-KR" sz="1000" dirty="0"/>
              <a:t>017: </a:t>
            </a:r>
            <a:endParaRPr lang="ko-KR" altLang="ko-KR" sz="1000" dirty="0"/>
          </a:p>
          <a:p>
            <a:r>
              <a:rPr lang="en-US" altLang="ko-KR" sz="1000" dirty="0"/>
              <a:t>018:   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= open("/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/m2_led", O_WRONLY);</a:t>
            </a:r>
            <a:endParaRPr lang="ko-KR" altLang="ko-KR" sz="1000" dirty="0"/>
          </a:p>
          <a:p>
            <a:r>
              <a:rPr lang="en-US" altLang="ko-KR" sz="1000" dirty="0"/>
              <a:t>019: </a:t>
            </a:r>
            <a:endParaRPr lang="ko-KR" altLang="ko-KR" sz="1000" dirty="0"/>
          </a:p>
          <a:p>
            <a:r>
              <a:rPr lang="en-US" altLang="ko-KR" sz="1000" dirty="0"/>
              <a:t>020:   if 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 != -1) {</a:t>
            </a:r>
            <a:endParaRPr lang="ko-KR" altLang="ko-KR" sz="1000" dirty="0"/>
          </a:p>
          <a:p>
            <a:r>
              <a:rPr lang="en-US" altLang="ko-KR" sz="1000" dirty="0"/>
              <a:t>021:     if(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[1][0] == ‘0’ &amp;&amp; (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[1][1] == ‘x’ || 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[1][1] == ‘X’))</a:t>
            </a:r>
            <a:endParaRPr lang="ko-KR" altLang="ko-KR" sz="1000" dirty="0"/>
          </a:p>
          <a:p>
            <a:r>
              <a:rPr lang="en-US" altLang="ko-KR" sz="1000" dirty="0"/>
              <a:t>022:     {</a:t>
            </a:r>
            <a:endParaRPr lang="ko-KR" altLang="ko-KR" sz="1000" dirty="0"/>
          </a:p>
          <a:p>
            <a:r>
              <a:rPr lang="en-US" altLang="ko-KR" sz="1000" dirty="0"/>
              <a:t>023:       temp  = (unsigned short)</a:t>
            </a:r>
            <a:r>
              <a:rPr lang="en-US" altLang="ko-KR" sz="1000" dirty="0" err="1"/>
              <a:t>strtol</a:t>
            </a:r>
            <a:r>
              <a:rPr lang="en-US" altLang="ko-KR" sz="1000" dirty="0"/>
              <a:t>(&amp;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[1][2],NULL,16);</a:t>
            </a:r>
            <a:endParaRPr lang="ko-KR" altLang="ko-KR" sz="1000" dirty="0"/>
          </a:p>
          <a:p>
            <a:r>
              <a:rPr lang="en-US" altLang="ko-KR" sz="1000" dirty="0"/>
              <a:t>024:     }</a:t>
            </a:r>
            <a:endParaRPr lang="ko-KR" altLang="ko-KR" sz="1000" dirty="0"/>
          </a:p>
          <a:p>
            <a:r>
              <a:rPr lang="en-US" altLang="ko-KR" sz="1000" dirty="0"/>
              <a:t>025:     else</a:t>
            </a:r>
            <a:endParaRPr lang="ko-KR" altLang="ko-KR" sz="1000" dirty="0"/>
          </a:p>
          <a:p>
            <a:r>
              <a:rPr lang="en-US" altLang="ko-KR" sz="1000" dirty="0"/>
              <a:t>026:     {</a:t>
            </a:r>
            <a:endParaRPr lang="ko-KR" altLang="ko-KR" sz="1000" dirty="0"/>
          </a:p>
          <a:p>
            <a:r>
              <a:rPr lang="en-US" altLang="ko-KR" sz="1000" dirty="0"/>
              <a:t>027:       temp = </a:t>
            </a:r>
            <a:r>
              <a:rPr lang="en-US" altLang="ko-KR" sz="1000" dirty="0" err="1"/>
              <a:t>atoi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argv</a:t>
            </a:r>
            <a:r>
              <a:rPr lang="en-US" altLang="ko-KR" sz="1000" dirty="0"/>
              <a:t>[1]);</a:t>
            </a:r>
            <a:endParaRPr lang="ko-KR" altLang="ko-KR" sz="1000" dirty="0"/>
          </a:p>
          <a:p>
            <a:r>
              <a:rPr lang="en-US" altLang="ko-KR" sz="1000" dirty="0"/>
              <a:t>028:     </a:t>
            </a:r>
            <a:r>
              <a:rPr lang="en-US" altLang="ko-KR" sz="1000" dirty="0" smtClean="0"/>
              <a:t>}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1013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LED 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 코드 소스 코드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m2_led_test.c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Autofit/>
          </a:bodyPr>
          <a:lstStyle/>
          <a:p>
            <a:r>
              <a:rPr lang="en-US" altLang="ko-KR" sz="1000" dirty="0" smtClean="0"/>
              <a:t>030</a:t>
            </a:r>
            <a:r>
              <a:rPr lang="en-US" altLang="ko-KR" sz="1000" dirty="0"/>
              <a:t>:     for(</a:t>
            </a:r>
            <a:r>
              <a:rPr lang="en-US" altLang="ko-KR" sz="1000" dirty="0" err="1"/>
              <a:t>i</a:t>
            </a:r>
            <a:r>
              <a:rPr lang="en-US" altLang="ko-KR" sz="1000" dirty="0"/>
              <a:t>=0;i&lt;7;i++)</a:t>
            </a:r>
            <a:endParaRPr lang="ko-KR" altLang="ko-KR" sz="1000" dirty="0"/>
          </a:p>
          <a:p>
            <a:r>
              <a:rPr lang="en-US" altLang="ko-KR" sz="1000" dirty="0"/>
              <a:t>031:     {</a:t>
            </a:r>
            <a:endParaRPr lang="ko-KR" altLang="ko-KR" sz="1000" dirty="0"/>
          </a:p>
          <a:p>
            <a:r>
              <a:rPr lang="en-US" altLang="ko-KR" sz="1000" dirty="0"/>
              <a:t>032:       t&lt;&lt;=1;</a:t>
            </a:r>
            <a:endParaRPr lang="ko-KR" altLang="ko-KR" sz="1000" dirty="0"/>
          </a:p>
          <a:p>
            <a:r>
              <a:rPr lang="en-US" altLang="ko-KR" sz="1000" dirty="0"/>
              <a:t>033:       if((temp&gt;&gt;</a:t>
            </a:r>
            <a:r>
              <a:rPr lang="en-US" altLang="ko-KR" sz="1000" dirty="0" err="1"/>
              <a:t>i</a:t>
            </a:r>
            <a:r>
              <a:rPr lang="en-US" altLang="ko-KR" sz="1000" dirty="0"/>
              <a:t>) &amp; 1)</a:t>
            </a:r>
            <a:endParaRPr lang="ko-KR" altLang="ko-KR" sz="1000" dirty="0"/>
          </a:p>
          <a:p>
            <a:r>
              <a:rPr lang="en-US" altLang="ko-KR" sz="1000" dirty="0"/>
              <a:t>034:         </a:t>
            </a:r>
            <a:r>
              <a:rPr lang="en-US" altLang="ko-KR" sz="1000" dirty="0" err="1"/>
              <a:t>buf</a:t>
            </a:r>
            <a:r>
              <a:rPr lang="en-US" altLang="ko-KR" sz="1000" dirty="0"/>
              <a:t>[</a:t>
            </a:r>
            <a:r>
              <a:rPr lang="en-US" altLang="ko-KR" sz="1000" dirty="0" err="1"/>
              <a:t>i</a:t>
            </a:r>
            <a:r>
              <a:rPr lang="en-US" altLang="ko-KR" sz="1000" dirty="0"/>
              <a:t>] = 1;</a:t>
            </a:r>
            <a:endParaRPr lang="ko-KR" altLang="ko-KR" sz="1000" dirty="0"/>
          </a:p>
          <a:p>
            <a:r>
              <a:rPr lang="en-US" altLang="ko-KR" sz="1000" dirty="0"/>
              <a:t>035:     }</a:t>
            </a:r>
            <a:endParaRPr lang="ko-KR" altLang="ko-KR" sz="1000" dirty="0"/>
          </a:p>
          <a:p>
            <a:r>
              <a:rPr lang="en-US" altLang="ko-KR" sz="1000" dirty="0"/>
              <a:t>036:   }</a:t>
            </a:r>
            <a:endParaRPr lang="ko-KR" altLang="ko-KR" sz="1000" dirty="0"/>
          </a:p>
          <a:p>
            <a:r>
              <a:rPr lang="en-US" altLang="ko-KR" sz="1000" dirty="0"/>
              <a:t>037:   else {</a:t>
            </a:r>
            <a:endParaRPr lang="ko-KR" altLang="ko-KR" sz="1000" dirty="0"/>
          </a:p>
          <a:p>
            <a:r>
              <a:rPr lang="en-US" altLang="ko-KR" sz="1000" dirty="0"/>
              <a:t>038:     </a:t>
            </a:r>
            <a:r>
              <a:rPr lang="en-US" altLang="ko-KR" sz="1000" dirty="0" err="1"/>
              <a:t>printf</a:t>
            </a:r>
            <a:r>
              <a:rPr lang="en-US" altLang="ko-KR" sz="1000" dirty="0"/>
              <a:t>( "Device Open ERROR!\n");</a:t>
            </a:r>
            <a:endParaRPr lang="ko-KR" altLang="ko-KR" sz="1000" dirty="0"/>
          </a:p>
          <a:p>
            <a:r>
              <a:rPr lang="en-US" altLang="ko-KR" sz="1000" dirty="0"/>
              <a:t>039:     return -1;</a:t>
            </a:r>
            <a:endParaRPr lang="ko-KR" altLang="ko-KR" sz="1000" dirty="0"/>
          </a:p>
          <a:p>
            <a:r>
              <a:rPr lang="en-US" altLang="ko-KR" sz="1000" dirty="0"/>
              <a:t>040:   }</a:t>
            </a:r>
            <a:endParaRPr lang="ko-KR" altLang="ko-KR" sz="1000" dirty="0"/>
          </a:p>
          <a:p>
            <a:r>
              <a:rPr lang="en-US" altLang="ko-KR" sz="1000" dirty="0"/>
              <a:t>041: </a:t>
            </a:r>
            <a:endParaRPr lang="ko-KR" altLang="ko-KR" sz="1000" dirty="0"/>
          </a:p>
          <a:p>
            <a:r>
              <a:rPr lang="en-US" altLang="ko-KR" sz="1000" dirty="0"/>
              <a:t>042:   write(dev,buf,7);</a:t>
            </a:r>
            <a:endParaRPr lang="ko-KR" altLang="ko-KR" sz="1000" dirty="0"/>
          </a:p>
          <a:p>
            <a:r>
              <a:rPr lang="en-US" altLang="ko-KR" sz="1000" dirty="0"/>
              <a:t>043:   close(</a:t>
            </a:r>
            <a:r>
              <a:rPr lang="en-US" altLang="ko-KR" sz="1000" dirty="0" err="1"/>
              <a:t>dev</a:t>
            </a:r>
            <a:r>
              <a:rPr lang="en-US" altLang="ko-KR" sz="1000" dirty="0"/>
              <a:t>);</a:t>
            </a:r>
            <a:endParaRPr lang="ko-KR" altLang="ko-KR" sz="1000" dirty="0"/>
          </a:p>
          <a:p>
            <a:r>
              <a:rPr lang="ko-KR" altLang="ko-KR" sz="1000" dirty="0"/>
              <a:t>044: </a:t>
            </a:r>
          </a:p>
          <a:p>
            <a:r>
              <a:rPr lang="ko-KR" altLang="ko-KR" sz="1000" dirty="0"/>
              <a:t>045:   return 0;</a:t>
            </a:r>
          </a:p>
          <a:p>
            <a:r>
              <a:rPr lang="ko-KR" altLang="ko-KR" sz="1000" dirty="0"/>
              <a:t>046: }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69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 :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– </a:t>
            </a:r>
            <a:r>
              <a:rPr lang="en-US" altLang="ko-KR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HBE-SM7-S4412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M2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모듈에는 주파수에 따라서 다른 음을 표시할 수 있는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장치가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주파수에 따라서 다양한 음계를 표현할 수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있음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 descr="C:\Users\kim\Downloads\20130419_131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25571" b="6953"/>
          <a:stretch/>
        </p:blipFill>
        <p:spPr bwMode="auto">
          <a:xfrm>
            <a:off x="2483768" y="2420888"/>
            <a:ext cx="4104456" cy="35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220072" y="5013176"/>
            <a:ext cx="925218" cy="79208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txBody>
          <a:bodyPr wrap="square" rtlCol="0" anchor="ctr" anchorCtr="0">
            <a:noAutofit/>
          </a:bodyPr>
          <a:lstStyle/>
          <a:p>
            <a:pPr marL="742950" indent="-742950" algn="ctr"/>
            <a:endParaRPr lang="ko-KR" altLang="en-US" dirty="0" smtClean="0"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32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Piezo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Kernel Configuration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745-FFDB-4177-867E-41348F2CF7F7}" type="slidenum">
              <a:rPr lang="ko-KR" altLang="en-US" smtClean="0"/>
              <a:pPr/>
              <a:t>99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AndroX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Studio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Command”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실행하여 “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Kernel Configuration”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열고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다음의 경로로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이동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Device Drivers &gt; HANBACK &gt; 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Hanback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Electronics M2 Device support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 - &amp;quot;목차&amp;quot;&quot;/&gt;&lt;property id=&quot;20307&quot; value=&quot;381&quot;/&gt;&lt;/object&gt;&lt;object type=&quot;3&quot; unique_id=&quot;10017&quot;&gt;&lt;property id=&quot;20148&quot; value=&quot;5&quot;/&gt;&lt;property id=&quot;20300&quot; value=&quot;Slide 1 - &amp;quot;LabVIEW for ARM&amp;#x0D;&amp;#x0A;(HBE-Embedded-LabVIEW)&amp;quot;&quot;/&gt;&lt;property id=&quot;20307&quot; value=&quot;3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동녘B"/>
        <a:ea typeface="HY동녘B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동녘B"/>
        <a:ea typeface="HY동녘B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90514_pt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olid"/>
        </a:ln>
        <a:effectLst/>
      </a:spPr>
      <a:bodyPr wrap="square" rtlCol="0" anchor="ctr" anchorCtr="0">
        <a:noAutofit/>
      </a:bodyPr>
      <a:lstStyle>
        <a:defPPr marL="742950" indent="-742950" algn="ctr">
          <a:defRPr dirty="0" smtClean="0">
            <a:latin typeface="HY동녘B" pitchFamily="18" charset="-127"/>
            <a:ea typeface="HY동녘B" pitchFamily="18" charset="-127"/>
          </a:defRPr>
        </a:defPPr>
      </a:lstStyle>
    </a:spDef>
    <a:lnDef>
      <a:spPr>
        <a:ln w="19050">
          <a:solidFill>
            <a:schemeClr val="tx1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동녘B"/>
        <a:ea typeface="HY동녘B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동녘B"/>
        <a:ea typeface="HY동녘B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t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olid"/>
        </a:ln>
        <a:effectLst/>
      </a:spPr>
      <a:bodyPr wrap="square" rtlCol="0" anchor="ctr" anchorCtr="0">
        <a:noAutofit/>
      </a:bodyPr>
      <a:lstStyle>
        <a:defPPr marL="742950" indent="-742950" algn="ctr">
          <a:defRPr dirty="0" smtClean="0">
            <a:latin typeface="HY동녘B" pitchFamily="18" charset="-127"/>
            <a:ea typeface="HY동녘B" pitchFamily="18" charset="-127"/>
          </a:defRPr>
        </a:defPPr>
      </a:lstStyle>
    </a:spDef>
    <a:lnDef>
      <a:spPr>
        <a:ln w="19050">
          <a:solidFill>
            <a:schemeClr val="tx1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동녘B"/>
        <a:ea typeface="HY동녘B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 CE 5</Template>
  <TotalTime>3129</TotalTime>
  <Words>17810</Words>
  <Application>Microsoft Office PowerPoint</Application>
  <PresentationFormat>화면 슬라이드 쇼(4:3)</PresentationFormat>
  <Paragraphs>3203</Paragraphs>
  <Slides>168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7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168</vt:i4>
      </vt:variant>
    </vt:vector>
  </HeadingPairs>
  <TitlesOfParts>
    <vt:vector size="185" baseType="lpstr">
      <vt:lpstr>굴림</vt:lpstr>
      <vt:lpstr>Arial</vt:lpstr>
      <vt:lpstr>HY동녘B</vt:lpstr>
      <vt:lpstr>휴먼모음T</vt:lpstr>
      <vt:lpstr>맑은 고딕</vt:lpstr>
      <vt:lpstr>Times New Roman</vt:lpstr>
      <vt:lpstr>HY동녘M</vt:lpstr>
      <vt:lpstr>HY견고딕</vt:lpstr>
      <vt:lpstr>HY헤드라인M</vt:lpstr>
      <vt:lpstr>디자인 사용자 지정</vt:lpstr>
      <vt:lpstr>1_디자인 사용자 지정</vt:lpstr>
      <vt:lpstr>090514_ptForm</vt:lpstr>
      <vt:lpstr>2_디자인 사용자 지정</vt:lpstr>
      <vt:lpstr>3_디자인 사용자 지정</vt:lpstr>
      <vt:lpstr>ptForm</vt:lpstr>
      <vt:lpstr>4_디자인 사용자 지정</vt:lpstr>
      <vt:lpstr>비트맵 이미지</vt:lpstr>
      <vt:lpstr>디바이스 드라이버</vt:lpstr>
      <vt:lpstr>HBE-SM7-S4412 : M2 - ADC </vt:lpstr>
      <vt:lpstr>HBE-SM7-S4412 : M2 - ADC </vt:lpstr>
      <vt:lpstr>HBE-SM7-S4412 : M2 - ADC </vt:lpstr>
      <vt:lpstr>HBE-SM7-S4412 : M2 - ADC </vt:lpstr>
      <vt:lpstr>HBE-SM7-S4412 : M2 - ADC </vt:lpstr>
      <vt:lpstr>HBE-SM7-S4412 : M2 - ADC </vt:lpstr>
      <vt:lpstr>ADC 드라이버 프로젝트 생성</vt:lpstr>
      <vt:lpstr>ADC 드라이버 프로젝트 생성</vt:lpstr>
      <vt:lpstr>ADC 드라이버 프로젝트 생성</vt:lpstr>
      <vt:lpstr>ADC 프로젝트 실행</vt:lpstr>
      <vt:lpstr>ADC 디바이스 드라이버 소스 코드 : m2_adc.c</vt:lpstr>
      <vt:lpstr>ADC 디바이스 드라이버 소스 코드 : m2_adc.c</vt:lpstr>
      <vt:lpstr>ADC 디바이스 드라이버 소스 코드 : m2_adc.c</vt:lpstr>
      <vt:lpstr>ADC 디바이스 드라이버 소스 코드 : m2_adc.c</vt:lpstr>
      <vt:lpstr>ADC 디바이스 드라이버 소스 코드 : m2_adc.c</vt:lpstr>
      <vt:lpstr>ADC 디바이스 드라이버 소스 코드 : m2_adc.c</vt:lpstr>
      <vt:lpstr>ADC 디바이스 드라이버 소스 코드 : m2_adc.c</vt:lpstr>
      <vt:lpstr>ADC 테스트 코드 구성</vt:lpstr>
      <vt:lpstr>ADC 테스트 코드 구성</vt:lpstr>
      <vt:lpstr>ADC 테스트 코드 구성</vt:lpstr>
      <vt:lpstr>ADC 프로젝트 컴파일 및 다운로드</vt:lpstr>
      <vt:lpstr>ADC 프로젝트 컴파일 및 다운로드</vt:lpstr>
      <vt:lpstr>테스트 코드 실행</vt:lpstr>
      <vt:lpstr>테스트 코드 실행</vt:lpstr>
      <vt:lpstr>테스트 코드 실행</vt:lpstr>
      <vt:lpstr>실행 결과</vt:lpstr>
      <vt:lpstr>ADC 테스트 코드 소스 코드 : m2_adc_test.c</vt:lpstr>
      <vt:lpstr>ADC 테스트 코드 소스 코드 : m2_adc_test.c</vt:lpstr>
      <vt:lpstr>HBE-SM7-S4412 : M2 - CDS</vt:lpstr>
      <vt:lpstr>HBE-SM7-S4412 : M2 - CDS</vt:lpstr>
      <vt:lpstr>HBE-SM7-S4412 : M2 - CDS</vt:lpstr>
      <vt:lpstr>CDS 디바이스 드라이버 소스 코드 : m2_cds.c</vt:lpstr>
      <vt:lpstr>CDS 디바이스 드라이버 소스 코드 : m2_cds.c</vt:lpstr>
      <vt:lpstr>CDS 디바이스 드라이버 소스 코드 : m2_cds.c</vt:lpstr>
      <vt:lpstr>CDS 디바이스 드라이버 소스 코드 : m2_cds.c</vt:lpstr>
      <vt:lpstr>CDS 디바이스 드라이버 소스 코드 : m2_cds.c</vt:lpstr>
      <vt:lpstr>CDS 테스트 코드 </vt:lpstr>
      <vt:lpstr>CDS 테스트 코드 실행 결과 </vt:lpstr>
      <vt:lpstr>CDS 테스트 코드 소스 코드 : m2_cds_test.c</vt:lpstr>
      <vt:lpstr>CDS 테스트 코드 소스 코드 : m2_cds_test.c</vt:lpstr>
      <vt:lpstr>HBE-SM7-S4412 : M2 - DAC</vt:lpstr>
      <vt:lpstr>HBE-SM7-S4412 : M2 - DAC</vt:lpstr>
      <vt:lpstr>DAC 테스트 코드 실행</vt:lpstr>
      <vt:lpstr>DAC 테스트 코드 실행 결과</vt:lpstr>
      <vt:lpstr>DAC 테스트 코드 실행 결과</vt:lpstr>
      <vt:lpstr>HBE-SM7-S4412 : M2 - DAC</vt:lpstr>
      <vt:lpstr>DAC 테스트 코드 소스 : m2_dac_test.c</vt:lpstr>
      <vt:lpstr>DAC 테스트 코드 소스 : m2_dac_test.c</vt:lpstr>
      <vt:lpstr>DAC 테스트 코드 소스 : m2_dac_test.c</vt:lpstr>
      <vt:lpstr>DAC 테스트 코드 소스 : m2_dac_test.c</vt:lpstr>
      <vt:lpstr>HBE-SM7-S4412 : M2 – Full Color LED</vt:lpstr>
      <vt:lpstr>HBE-SM7-S4412 : M2 – Full Color LED</vt:lpstr>
      <vt:lpstr>HBE-SM7-S4412 : M2 – Full Color LED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디바이스 드라이버: m2_fled.c</vt:lpstr>
      <vt:lpstr>Full Color LED 테스트 코드 구성</vt:lpstr>
      <vt:lpstr>Full Color LED 테스트 코드 실행 결과</vt:lpstr>
      <vt:lpstr>Full Color LED 테스트 코드 실행 결과</vt:lpstr>
      <vt:lpstr>Full Color Led 테스트 코드 소스 코드: m2_fled_test.c</vt:lpstr>
      <vt:lpstr>Full Color Led 테스트 코드 소스 코드: m2_fled_test.c</vt:lpstr>
      <vt:lpstr>HBE-SM7-S4412 : M2 – Interrupt</vt:lpstr>
      <vt:lpstr>Interrupt – Kernel Configuration</vt:lpstr>
      <vt:lpstr>Interrupt – Kernel Configuration</vt:lpstr>
      <vt:lpstr>Interrupt – 디바이스 드라이버 </vt:lpstr>
      <vt:lpstr>Interrupt 디바이스 드라이버 소스 코드: m2_interrupt.c</vt:lpstr>
      <vt:lpstr>Interrupt 디바이스 드라이버 소스 코드: m2_interrupt.c</vt:lpstr>
      <vt:lpstr>Interrupt 디바이스 드라이버 소스 코드: m2_interrupt.c</vt:lpstr>
      <vt:lpstr>Interrupt 디바이스 드라이버 소스 코드: m2_interrupt.c</vt:lpstr>
      <vt:lpstr>Interrupt 디바이스 드라이버 소스 코드: m2_interrupt.c</vt:lpstr>
      <vt:lpstr>Interrupt 디바이스 드라이버 소스 코드: m2_interrupt.c</vt:lpstr>
      <vt:lpstr>Interrupt – 테스트 코드 실행</vt:lpstr>
      <vt:lpstr>Interrupt – 테스트 코드 실행 결과</vt:lpstr>
      <vt:lpstr>Interrupt 테스트 코드 소스 코드: m2_interrupt_test.c</vt:lpstr>
      <vt:lpstr>HBE-SM7-S4412 : M2 – LED</vt:lpstr>
      <vt:lpstr>LED– Kernel Configuration</vt:lpstr>
      <vt:lpstr>Interrupt – Kernel Configuration</vt:lpstr>
      <vt:lpstr>LED– 디바이스 드라이버 </vt:lpstr>
      <vt:lpstr>LED 디바이스 드라이버 소스 코드: m2_led.c</vt:lpstr>
      <vt:lpstr>LED 디바이스 드라이버 소스 코드: m2_led.c</vt:lpstr>
      <vt:lpstr>LED 디바이스 드라이버 소스 코드: m2_led.c</vt:lpstr>
      <vt:lpstr>LED 디바이스 드라이버 소스 코드: m2_led.c</vt:lpstr>
      <vt:lpstr>LED– 테스트 코드 실행</vt:lpstr>
      <vt:lpstr>LED– 테스트 코드 실행 결과</vt:lpstr>
      <vt:lpstr>LED 테스트 코드 소스 코드: m2_led_test.c</vt:lpstr>
      <vt:lpstr>LED 테스트 코드 소스 코드: m2_led_test.c</vt:lpstr>
      <vt:lpstr>HBE-SM7-S4412 : M2 – Piezo</vt:lpstr>
      <vt:lpstr>Piezo– Kernel Configuration</vt:lpstr>
      <vt:lpstr>Piezo– Kernel Configuration</vt:lpstr>
      <vt:lpstr>Piezo 디바이스 드라이버 소스 코드: m2_piezo.c</vt:lpstr>
      <vt:lpstr>Piezo 디바이스 드라이버 소스 코드: m2_piezo.c</vt:lpstr>
      <vt:lpstr>Piezo 디바이스 드라이버 소스 코드: m2_piezo.c</vt:lpstr>
      <vt:lpstr>Piezo 디바이스 드라이버 소스 코드: m2_piezo.c</vt:lpstr>
      <vt:lpstr>Piezo 디바이스 드라이버 소스 코드: m2_piezo.c</vt:lpstr>
      <vt:lpstr>Piezo– 테스트 코드 실행</vt:lpstr>
      <vt:lpstr>Piezo– 테스트 코드 실행 결과</vt:lpstr>
      <vt:lpstr>Piezo 테스트 코드 소스 코드: m2_piezo_test.c</vt:lpstr>
      <vt:lpstr>HBE-SM7-S4412 : M2 – 7_Segment</vt:lpstr>
      <vt:lpstr>7_Segment– Kernel Configuration</vt:lpstr>
      <vt:lpstr>7_Segment– Kernel Configuration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Segment 드라이버 소스 코드: m2_segment.c</vt:lpstr>
      <vt:lpstr>7_Segment– 테스트 코드 실행</vt:lpstr>
      <vt:lpstr>7_Segment– 테스트 코드 실행 결과</vt:lpstr>
      <vt:lpstr>7_Segment– 테스트 코드 실행 결과</vt:lpstr>
      <vt:lpstr>Segment 테스트 코드 소스 코드: m2_segment_test.c</vt:lpstr>
      <vt:lpstr>Segment 테스트 코드 소스 코드: m2_segment_test.c</vt:lpstr>
      <vt:lpstr>Segment 테스트 코드 소스 코드: m2_segment_test.c</vt:lpstr>
      <vt:lpstr>Segment 테스트 코드 소스 코드: m2_segment_test.c</vt:lpstr>
      <vt:lpstr>Segment 테스트 코드 소스 코드: m2_segment_test.c</vt:lpstr>
      <vt:lpstr>Segment 테스트 코드 소스 코드: m2_segment_test.c</vt:lpstr>
      <vt:lpstr>HBE-SM7-S4412 : M2 – SHT20</vt:lpstr>
      <vt:lpstr>SHT20– Kernel Configuration</vt:lpstr>
      <vt:lpstr>SHT20– Kernel Configuration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 디바이스 드라이버 소스 코드: m2_sht20.c</vt:lpstr>
      <vt:lpstr>SHT20– 테스트 코드 실행</vt:lpstr>
      <vt:lpstr>SHT20– 테스트 코드 실행 결과</vt:lpstr>
      <vt:lpstr>SHT20 테스트 코드 소스 코드: m2_sht20_test.c</vt:lpstr>
      <vt:lpstr>SHT20 테스트 코드 소스 코드: m2_sht20_test.c</vt:lpstr>
      <vt:lpstr>HBE-SM7-S4412 : M2 – Text LCD</vt:lpstr>
      <vt:lpstr>Text LCD– Kernel Configuration</vt:lpstr>
      <vt:lpstr>Text LCD– Kernel Configuration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 디바이스 코드 소스 코드: m2_textlcd.c</vt:lpstr>
      <vt:lpstr>Text LCD– 테스트 코드 실행</vt:lpstr>
      <vt:lpstr>Text LCD– 테스트 코드 실행 결과</vt:lpstr>
      <vt:lpstr>Text LCD– 테스트 코드의 메뉴 설명</vt:lpstr>
      <vt:lpstr>Text LCD 테스트 코드 소스 코드: m2_textlcd_test.c</vt:lpstr>
      <vt:lpstr>Text LCD 테스트 코드 소스 코드: m2_textlcd_test.c</vt:lpstr>
      <vt:lpstr>Text LCD 테스트 코드 소스 코드: m2_textlcd_test.c</vt:lpstr>
      <vt:lpstr>Text LCD 테스트 코드 소스 코드: m2_textlcd_test.c</vt:lpstr>
      <vt:lpstr>Text LCD 테스트 코드 소스 코드: m2_textlcd_test.c</vt:lpstr>
      <vt:lpstr>Text LCD 테스트 코드 소스 코드: m2_textlcd_test.c</vt:lpstr>
    </vt:vector>
  </TitlesOfParts>
  <Company>NEX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LabVIEW for ARM (HBE-Embedded-LabVIEW)</dc:title>
  <dc:creator>Digital NEX</dc:creator>
  <cp:lastModifiedBy>kim</cp:lastModifiedBy>
  <cp:revision>295</cp:revision>
  <cp:lastPrinted>2008-04-05T00:22:24Z</cp:lastPrinted>
  <dcterms:created xsi:type="dcterms:W3CDTF">2009-05-08T06:33:53Z</dcterms:created>
  <dcterms:modified xsi:type="dcterms:W3CDTF">2013-04-23T00:33:30Z</dcterms:modified>
</cp:coreProperties>
</file>